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  <p:sldMasterId id="2147483774" r:id="rId2"/>
  </p:sldMasterIdLst>
  <p:sldIdLst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56" r:id="rId13"/>
    <p:sldId id="267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RGAMINI Nathan" initials="BN" lastIdx="2" clrIdx="0">
    <p:extLst>
      <p:ext uri="{19B8F6BF-5375-455C-9EA6-DF929625EA0E}">
        <p15:presenceInfo xmlns:p15="http://schemas.microsoft.com/office/powerpoint/2012/main" userId="BERGAMINI Nath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8F8769-30B3-3065-7BA7-A646ACF44FE6}" v="3" dt="2019-01-15T16:23:29.5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35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commentAuthors" Target="commentAuthors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than Bergamini" userId="S::nathan.bergamini.etu@univ-lille.fr::71386036-08a7-4cd3-88e8-645d1570bc96" providerId="AD" clId="Web-{2784A514-C7E2-8BBD-35CC-DE3187BC32F9}"/>
    <pc:docChg chg="modSld">
      <pc:chgData name="Nathan Bergamini" userId="S::nathan.bergamini.etu@univ-lille.fr::71386036-08a7-4cd3-88e8-645d1570bc96" providerId="AD" clId="Web-{2784A514-C7E2-8BBD-35CC-DE3187BC32F9}" dt="2019-01-14T13:18:20.444" v="29" actId="20577"/>
      <pc:docMkLst>
        <pc:docMk/>
      </pc:docMkLst>
      <pc:sldChg chg="addSp delSp modSp mod setBg setClrOvrMap">
        <pc:chgData name="Nathan Bergamini" userId="S::nathan.bergamini.etu@univ-lille.fr::71386036-08a7-4cd3-88e8-645d1570bc96" providerId="AD" clId="Web-{2784A514-C7E2-8BBD-35CC-DE3187BC32F9}" dt="2019-01-14T13:18:20.444" v="28" actId="20577"/>
        <pc:sldMkLst>
          <pc:docMk/>
          <pc:sldMk cId="3784089036" sldId="256"/>
        </pc:sldMkLst>
        <pc:spChg chg="mod">
          <ac:chgData name="Nathan Bergamini" userId="S::nathan.bergamini.etu@univ-lille.fr::71386036-08a7-4cd3-88e8-645d1570bc96" providerId="AD" clId="Web-{2784A514-C7E2-8BBD-35CC-DE3187BC32F9}" dt="2019-01-14T13:18:20.444" v="28" actId="20577"/>
          <ac:spMkLst>
            <pc:docMk/>
            <pc:sldMk cId="3784089036" sldId="256"/>
            <ac:spMk id="2" creationId="{00000000-0000-0000-0000-000000000000}"/>
          </ac:spMkLst>
        </pc:spChg>
        <pc:spChg chg="del mod">
          <ac:chgData name="Nathan Bergamini" userId="S::nathan.bergamini.etu@univ-lille.fr::71386036-08a7-4cd3-88e8-645d1570bc96" providerId="AD" clId="Web-{2784A514-C7E2-8BBD-35CC-DE3187BC32F9}" dt="2019-01-14T13:18:00.991" v="23"/>
          <ac:spMkLst>
            <pc:docMk/>
            <pc:sldMk cId="3784089036" sldId="256"/>
            <ac:spMk id="3" creationId="{00000000-0000-0000-0000-000000000000}"/>
          </ac:spMkLst>
        </pc:spChg>
        <pc:picChg chg="add mod">
          <ac:chgData name="Nathan Bergamini" userId="S::nathan.bergamini.etu@univ-lille.fr::71386036-08a7-4cd3-88e8-645d1570bc96" providerId="AD" clId="Web-{2784A514-C7E2-8BBD-35CC-DE3187BC32F9}" dt="2019-01-14T13:16:52.664" v="4"/>
          <ac:picMkLst>
            <pc:docMk/>
            <pc:sldMk cId="3784089036" sldId="256"/>
            <ac:picMk id="4" creationId="{1AA945E0-7E3B-4D18-BAED-D1FB85A7DE1C}"/>
          </ac:picMkLst>
        </pc:picChg>
        <pc:cxnChg chg="add">
          <ac:chgData name="Nathan Bergamini" userId="S::nathan.bergamini.etu@univ-lille.fr::71386036-08a7-4cd3-88e8-645d1570bc96" providerId="AD" clId="Web-{2784A514-C7E2-8BBD-35CC-DE3187BC32F9}" dt="2019-01-14T13:16:52.664" v="4"/>
          <ac:cxnSpMkLst>
            <pc:docMk/>
            <pc:sldMk cId="3784089036" sldId="256"/>
            <ac:cxnSpMk id="9" creationId="{E126E481-B945-4179-BD79-05E96E9B29E1}"/>
          </ac:cxnSpMkLst>
        </pc:cxnChg>
      </pc:sldChg>
    </pc:docChg>
  </pc:docChgLst>
  <pc:docChgLst>
    <pc:chgData name="Nathan Bergamini" userId="S::nathan.bergamini.etu@univ-lille.fr::71386036-08a7-4cd3-88e8-645d1570bc96" providerId="AD" clId="Web-{30559D83-0AD5-DE99-8118-73519DF92465}"/>
    <pc:docChg chg="modSld">
      <pc:chgData name="Nathan Bergamini" userId="S::nathan.bergamini.etu@univ-lille.fr::71386036-08a7-4cd3-88e8-645d1570bc96" providerId="AD" clId="Web-{30559D83-0AD5-DE99-8118-73519DF92465}" dt="2019-01-15T08:42:52.134" v="8" actId="20577"/>
      <pc:docMkLst>
        <pc:docMk/>
      </pc:docMkLst>
      <pc:sldChg chg="modSp">
        <pc:chgData name="Nathan Bergamini" userId="S::nathan.bergamini.etu@univ-lille.fr::71386036-08a7-4cd3-88e8-645d1570bc96" providerId="AD" clId="Web-{30559D83-0AD5-DE99-8118-73519DF92465}" dt="2019-01-15T08:42:12.369" v="0" actId="1076"/>
        <pc:sldMkLst>
          <pc:docMk/>
          <pc:sldMk cId="2558620229" sldId="259"/>
        </pc:sldMkLst>
        <pc:spChg chg="mod">
          <ac:chgData name="Nathan Bergamini" userId="S::nathan.bergamini.etu@univ-lille.fr::71386036-08a7-4cd3-88e8-645d1570bc96" providerId="AD" clId="Web-{30559D83-0AD5-DE99-8118-73519DF92465}" dt="2019-01-15T08:42:12.369" v="0" actId="1076"/>
          <ac:spMkLst>
            <pc:docMk/>
            <pc:sldMk cId="2558620229" sldId="259"/>
            <ac:spMk id="14" creationId="{4AF7CF42-2413-422C-A4B2-29DFFCDCE1BF}"/>
          </ac:spMkLst>
        </pc:spChg>
      </pc:sldChg>
      <pc:sldChg chg="modSp">
        <pc:chgData name="Nathan Bergamini" userId="S::nathan.bergamini.etu@univ-lille.fr::71386036-08a7-4cd3-88e8-645d1570bc96" providerId="AD" clId="Web-{30559D83-0AD5-DE99-8118-73519DF92465}" dt="2019-01-15T08:42:52.134" v="7" actId="20577"/>
        <pc:sldMkLst>
          <pc:docMk/>
          <pc:sldMk cId="2127908716" sldId="262"/>
        </pc:sldMkLst>
        <pc:spChg chg="mod">
          <ac:chgData name="Nathan Bergamini" userId="S::nathan.bergamini.etu@univ-lille.fr::71386036-08a7-4cd3-88e8-645d1570bc96" providerId="AD" clId="Web-{30559D83-0AD5-DE99-8118-73519DF92465}" dt="2019-01-15T08:42:52.134" v="7" actId="20577"/>
          <ac:spMkLst>
            <pc:docMk/>
            <pc:sldMk cId="2127908716" sldId="262"/>
            <ac:spMk id="2" creationId="{68A06B1F-E2FA-44C7-90BA-7D2AAC8EC9CA}"/>
          </ac:spMkLst>
        </pc:spChg>
        <pc:spChg chg="mod">
          <ac:chgData name="Nathan Bergamini" userId="S::nathan.bergamini.etu@univ-lille.fr::71386036-08a7-4cd3-88e8-645d1570bc96" providerId="AD" clId="Web-{30559D83-0AD5-DE99-8118-73519DF92465}" dt="2019-01-15T08:42:43.806" v="2" actId="20577"/>
          <ac:spMkLst>
            <pc:docMk/>
            <pc:sldMk cId="2127908716" sldId="262"/>
            <ac:spMk id="29" creationId="{90700417-2FCC-4DF1-9072-BFB6EE23CBA8}"/>
          </ac:spMkLst>
        </pc:spChg>
      </pc:sldChg>
    </pc:docChg>
  </pc:docChgLst>
  <pc:docChgLst>
    <pc:chgData name="Nathan Bergamini" userId="S::nathan.bergamini.etu@univ-lille.fr::71386036-08a7-4cd3-88e8-645d1570bc96" providerId="AD" clId="Web-{5C6997DA-E8ED-FC59-FBD1-0E03EBF049C0}"/>
    <pc:docChg chg="addSld modSld">
      <pc:chgData name="Nathan Bergamini" userId="S::nathan.bergamini.etu@univ-lille.fr::71386036-08a7-4cd3-88e8-645d1570bc96" providerId="AD" clId="Web-{5C6997DA-E8ED-FC59-FBD1-0E03EBF049C0}" dt="2019-01-15T12:36:37.768" v="133"/>
      <pc:docMkLst>
        <pc:docMk/>
      </pc:docMkLst>
      <pc:sldChg chg="modSp">
        <pc:chgData name="Nathan Bergamini" userId="S::nathan.bergamini.etu@univ-lille.fr::71386036-08a7-4cd3-88e8-645d1570bc96" providerId="AD" clId="Web-{5C6997DA-E8ED-FC59-FBD1-0E03EBF049C0}" dt="2019-01-15T11:59:09.345" v="12" actId="20577"/>
        <pc:sldMkLst>
          <pc:docMk/>
          <pc:sldMk cId="2558620229" sldId="259"/>
        </pc:sldMkLst>
        <pc:spChg chg="mod">
          <ac:chgData name="Nathan Bergamini" userId="S::nathan.bergamini.etu@univ-lille.fr::71386036-08a7-4cd3-88e8-645d1570bc96" providerId="AD" clId="Web-{5C6997DA-E8ED-FC59-FBD1-0E03EBF049C0}" dt="2019-01-15T11:59:09.345" v="12" actId="20577"/>
          <ac:spMkLst>
            <pc:docMk/>
            <pc:sldMk cId="2558620229" sldId="259"/>
            <ac:spMk id="14" creationId="{4AF7CF42-2413-422C-A4B2-29DFFCDCE1BF}"/>
          </ac:spMkLst>
        </pc:spChg>
      </pc:sldChg>
      <pc:sldChg chg="modSp">
        <pc:chgData name="Nathan Bergamini" userId="S::nathan.bergamini.etu@univ-lille.fr::71386036-08a7-4cd3-88e8-645d1570bc96" providerId="AD" clId="Web-{5C6997DA-E8ED-FC59-FBD1-0E03EBF049C0}" dt="2019-01-15T12:22:40.866" v="42"/>
        <pc:sldMkLst>
          <pc:docMk/>
          <pc:sldMk cId="2891824014" sldId="260"/>
        </pc:sldMkLst>
        <pc:spChg chg="mod">
          <ac:chgData name="Nathan Bergamini" userId="S::nathan.bergamini.etu@univ-lille.fr::71386036-08a7-4cd3-88e8-645d1570bc96" providerId="AD" clId="Web-{5C6997DA-E8ED-FC59-FBD1-0E03EBF049C0}" dt="2019-01-15T12:22:40.866" v="42"/>
          <ac:spMkLst>
            <pc:docMk/>
            <pc:sldMk cId="2891824014" sldId="260"/>
            <ac:spMk id="2" creationId="{219E7A32-0CE5-44C8-AD3B-AC6C0D2B3BAE}"/>
          </ac:spMkLst>
        </pc:spChg>
      </pc:sldChg>
      <pc:sldChg chg="modSp">
        <pc:chgData name="Nathan Bergamini" userId="S::nathan.bergamini.etu@univ-lille.fr::71386036-08a7-4cd3-88e8-645d1570bc96" providerId="AD" clId="Web-{5C6997DA-E8ED-FC59-FBD1-0E03EBF049C0}" dt="2019-01-15T12:22:35.101" v="41"/>
        <pc:sldMkLst>
          <pc:docMk/>
          <pc:sldMk cId="815115260" sldId="261"/>
        </pc:sldMkLst>
        <pc:spChg chg="mod">
          <ac:chgData name="Nathan Bergamini" userId="S::nathan.bergamini.etu@univ-lille.fr::71386036-08a7-4cd3-88e8-645d1570bc96" providerId="AD" clId="Web-{5C6997DA-E8ED-FC59-FBD1-0E03EBF049C0}" dt="2019-01-15T12:22:35.101" v="41"/>
          <ac:spMkLst>
            <pc:docMk/>
            <pc:sldMk cId="815115260" sldId="261"/>
            <ac:spMk id="2" creationId="{AEE589FB-D80B-4CD2-9786-387588A4B0E6}"/>
          </ac:spMkLst>
        </pc:spChg>
      </pc:sldChg>
      <pc:sldChg chg="modSp">
        <pc:chgData name="Nathan Bergamini" userId="S::nathan.bergamini.etu@univ-lille.fr::71386036-08a7-4cd3-88e8-645d1570bc96" providerId="AD" clId="Web-{5C6997DA-E8ED-FC59-FBD1-0E03EBF049C0}" dt="2019-01-15T12:22:50.632" v="43"/>
        <pc:sldMkLst>
          <pc:docMk/>
          <pc:sldMk cId="2127908716" sldId="262"/>
        </pc:sldMkLst>
        <pc:spChg chg="mod">
          <ac:chgData name="Nathan Bergamini" userId="S::nathan.bergamini.etu@univ-lille.fr::71386036-08a7-4cd3-88e8-645d1570bc96" providerId="AD" clId="Web-{5C6997DA-E8ED-FC59-FBD1-0E03EBF049C0}" dt="2019-01-15T12:22:50.632" v="43"/>
          <ac:spMkLst>
            <pc:docMk/>
            <pc:sldMk cId="2127908716" sldId="262"/>
            <ac:spMk id="2" creationId="{68A06B1F-E2FA-44C7-90BA-7D2AAC8EC9CA}"/>
          </ac:spMkLst>
        </pc:spChg>
      </pc:sldChg>
      <pc:sldChg chg="addSp delSp modSp new mod setBg setClrOvrMap">
        <pc:chgData name="Nathan Bergamini" userId="S::nathan.bergamini.etu@univ-lille.fr::71386036-08a7-4cd3-88e8-645d1570bc96" providerId="AD" clId="Web-{5C6997DA-E8ED-FC59-FBD1-0E03EBF049C0}" dt="2019-01-15T12:27:01.805" v="119" actId="20577"/>
        <pc:sldMkLst>
          <pc:docMk/>
          <pc:sldMk cId="2853387422" sldId="263"/>
        </pc:sldMkLst>
        <pc:spChg chg="mod">
          <ac:chgData name="Nathan Bergamini" userId="S::nathan.bergamini.etu@univ-lille.fr::71386036-08a7-4cd3-88e8-645d1570bc96" providerId="AD" clId="Web-{5C6997DA-E8ED-FC59-FBD1-0E03EBF049C0}" dt="2019-01-15T12:24:48.773" v="102"/>
          <ac:spMkLst>
            <pc:docMk/>
            <pc:sldMk cId="2853387422" sldId="263"/>
            <ac:spMk id="2" creationId="{F867F4DA-7855-4548-880F-3DC13CC4E2C4}"/>
          </ac:spMkLst>
        </pc:spChg>
        <pc:spChg chg="del">
          <ac:chgData name="Nathan Bergamini" userId="S::nathan.bergamini.etu@univ-lille.fr::71386036-08a7-4cd3-88e8-645d1570bc96" providerId="AD" clId="Web-{5C6997DA-E8ED-FC59-FBD1-0E03EBF049C0}" dt="2019-01-15T12:21:39.866" v="34"/>
          <ac:spMkLst>
            <pc:docMk/>
            <pc:sldMk cId="2853387422" sldId="263"/>
            <ac:spMk id="3" creationId="{C098A5EF-CE35-4F1F-8960-95DCBA5E0285}"/>
          </ac:spMkLst>
        </pc:spChg>
        <pc:spChg chg="add mod">
          <ac:chgData name="Nathan Bergamini" userId="S::nathan.bergamini.etu@univ-lille.fr::71386036-08a7-4cd3-88e8-645d1570bc96" providerId="AD" clId="Web-{5C6997DA-E8ED-FC59-FBD1-0E03EBF049C0}" dt="2019-01-15T12:27:01.805" v="119" actId="20577"/>
          <ac:spMkLst>
            <pc:docMk/>
            <pc:sldMk cId="2853387422" sldId="263"/>
            <ac:spMk id="9" creationId="{6AB4819D-0F8B-42EA-A108-7413ECF564D7}"/>
          </ac:spMkLst>
        </pc:spChg>
        <pc:spChg chg="add del">
          <ac:chgData name="Nathan Bergamini" userId="S::nathan.bergamini.etu@univ-lille.fr::71386036-08a7-4cd3-88e8-645d1570bc96" providerId="AD" clId="Web-{5C6997DA-E8ED-FC59-FBD1-0E03EBF049C0}" dt="2019-01-15T12:24:48.773" v="102"/>
          <ac:spMkLst>
            <pc:docMk/>
            <pc:sldMk cId="2853387422" sldId="263"/>
            <ac:spMk id="12" creationId="{CF62D2A7-8207-488C-9F46-316BA81A16C8}"/>
          </ac:spMkLst>
        </pc:spChg>
        <pc:spChg chg="add del">
          <ac:chgData name="Nathan Bergamini" userId="S::nathan.bergamini.etu@univ-lille.fr::71386036-08a7-4cd3-88e8-645d1570bc96" providerId="AD" clId="Web-{5C6997DA-E8ED-FC59-FBD1-0E03EBF049C0}" dt="2019-01-15T12:24:36.258" v="98"/>
          <ac:spMkLst>
            <pc:docMk/>
            <pc:sldMk cId="2853387422" sldId="263"/>
            <ac:spMk id="14" creationId="{0700D48D-C9AA-4000-A912-29A4FEA98A9F}"/>
          </ac:spMkLst>
        </pc:spChg>
        <pc:spChg chg="add del">
          <ac:chgData name="Nathan Bergamini" userId="S::nathan.bergamini.etu@univ-lille.fr::71386036-08a7-4cd3-88e8-645d1570bc96" providerId="AD" clId="Web-{5C6997DA-E8ED-FC59-FBD1-0E03EBF049C0}" dt="2019-01-15T12:24:38.617" v="100"/>
          <ac:spMkLst>
            <pc:docMk/>
            <pc:sldMk cId="2853387422" sldId="263"/>
            <ac:spMk id="16" creationId="{E02F3C71-C981-4614-98EA-D6C494F8091E}"/>
          </ac:spMkLst>
        </pc:spChg>
        <pc:spChg chg="add del">
          <ac:chgData name="Nathan Bergamini" userId="S::nathan.bergamini.etu@univ-lille.fr::71386036-08a7-4cd3-88e8-645d1570bc96" providerId="AD" clId="Web-{5C6997DA-E8ED-FC59-FBD1-0E03EBF049C0}" dt="2019-01-15T12:24:48.773" v="102"/>
          <ac:spMkLst>
            <pc:docMk/>
            <pc:sldMk cId="2853387422" sldId="263"/>
            <ac:spMk id="18" creationId="{2C6A2225-94AF-4BC4-98F4-77746E7B10A9}"/>
          </ac:spMkLst>
        </pc:spChg>
        <pc:spChg chg="add del">
          <ac:chgData name="Nathan Bergamini" userId="S::nathan.bergamini.etu@univ-lille.fr::71386036-08a7-4cd3-88e8-645d1570bc96" providerId="AD" clId="Web-{5C6997DA-E8ED-FC59-FBD1-0E03EBF049C0}" dt="2019-01-15T12:24:48.773" v="102"/>
          <ac:spMkLst>
            <pc:docMk/>
            <pc:sldMk cId="2853387422" sldId="263"/>
            <ac:spMk id="20" creationId="{648F5915-2CE1-4F74-88C5-D4366893D2DF}"/>
          </ac:spMkLst>
        </pc:spChg>
        <pc:picChg chg="add del mod">
          <ac:chgData name="Nathan Bergamini" userId="S::nathan.bergamini.etu@univ-lille.fr::71386036-08a7-4cd3-88e8-645d1570bc96" providerId="AD" clId="Web-{5C6997DA-E8ED-FC59-FBD1-0E03EBF049C0}" dt="2019-01-15T12:24:51.289" v="103"/>
          <ac:picMkLst>
            <pc:docMk/>
            <pc:sldMk cId="2853387422" sldId="263"/>
            <ac:picMk id="4" creationId="{725F953C-A77B-477F-8814-1D4EB47AB015}"/>
          </ac:picMkLst>
        </pc:picChg>
        <pc:picChg chg="add del mod ord replId">
          <ac:chgData name="Nathan Bergamini" userId="S::nathan.bergamini.etu@univ-lille.fr::71386036-08a7-4cd3-88e8-645d1570bc96" providerId="AD" clId="Web-{5C6997DA-E8ED-FC59-FBD1-0E03EBF049C0}" dt="2019-01-15T12:21:50.569" v="35"/>
          <ac:picMkLst>
            <pc:docMk/>
            <pc:sldMk cId="2853387422" sldId="263"/>
            <ac:picMk id="6" creationId="{150DF2CE-534F-4EAB-BCB3-0A463D8B015F}"/>
          </ac:picMkLst>
        </pc:picChg>
        <pc:picChg chg="add mod ord">
          <ac:chgData name="Nathan Bergamini" userId="S::nathan.bergamini.etu@univ-lille.fr::71386036-08a7-4cd3-88e8-645d1570bc96" providerId="AD" clId="Web-{5C6997DA-E8ED-FC59-FBD1-0E03EBF049C0}" dt="2019-01-15T12:24:48.773" v="102"/>
          <ac:picMkLst>
            <pc:docMk/>
            <pc:sldMk cId="2853387422" sldId="263"/>
            <ac:picMk id="7" creationId="{150DF2CE-534F-4EAB-BCB3-0A463D8B015F}"/>
          </ac:picMkLst>
        </pc:picChg>
        <pc:cxnChg chg="add del">
          <ac:chgData name="Nathan Bergamini" userId="S::nathan.bergamini.etu@univ-lille.fr::71386036-08a7-4cd3-88e8-645d1570bc96" providerId="AD" clId="Web-{5C6997DA-E8ED-FC59-FBD1-0E03EBF049C0}" dt="2019-01-15T12:24:36.258" v="98"/>
          <ac:cxnSpMkLst>
            <pc:docMk/>
            <pc:sldMk cId="2853387422" sldId="263"/>
            <ac:cxnSpMk id="15" creationId="{805E69BC-D844-4AB5-9E35-ED458EE29655}"/>
          </ac:cxnSpMkLst>
        </pc:cxnChg>
        <pc:cxnChg chg="add del">
          <ac:chgData name="Nathan Bergamini" userId="S::nathan.bergamini.etu@univ-lille.fr::71386036-08a7-4cd3-88e8-645d1570bc96" providerId="AD" clId="Web-{5C6997DA-E8ED-FC59-FBD1-0E03EBF049C0}" dt="2019-01-15T12:24:33.632" v="96"/>
          <ac:cxnSpMkLst>
            <pc:docMk/>
            <pc:sldMk cId="2853387422" sldId="263"/>
            <ac:cxnSpMk id="17" creationId="{EBAD6A72-88E8-42F7-88B9-CAF744536BE4}"/>
          </ac:cxnSpMkLst>
        </pc:cxnChg>
        <pc:cxnChg chg="add del">
          <ac:chgData name="Nathan Bergamini" userId="S::nathan.bergamini.etu@univ-lille.fr::71386036-08a7-4cd3-88e8-645d1570bc96" providerId="AD" clId="Web-{5C6997DA-E8ED-FC59-FBD1-0E03EBF049C0}" dt="2019-01-15T12:24:33.632" v="96"/>
          <ac:cxnSpMkLst>
            <pc:docMk/>
            <pc:sldMk cId="2853387422" sldId="263"/>
            <ac:cxnSpMk id="19" creationId="{C800968E-0A99-46C4-A9B2-6A63AC66F4B0}"/>
          </ac:cxnSpMkLst>
        </pc:cxnChg>
        <pc:cxnChg chg="add del">
          <ac:chgData name="Nathan Bergamini" userId="S::nathan.bergamini.etu@univ-lille.fr::71386036-08a7-4cd3-88e8-645d1570bc96" providerId="AD" clId="Web-{5C6997DA-E8ED-FC59-FBD1-0E03EBF049C0}" dt="2019-01-15T12:24:36.258" v="98"/>
          <ac:cxnSpMkLst>
            <pc:docMk/>
            <pc:sldMk cId="2853387422" sldId="263"/>
            <ac:cxnSpMk id="21" creationId="{4312C673-8179-457E-AD2A-D1FAE4CC961A}"/>
          </ac:cxnSpMkLst>
        </pc:cxnChg>
      </pc:sldChg>
      <pc:sldChg chg="addSp delSp modSp new mod setBg setClrOvrMap">
        <pc:chgData name="Nathan Bergamini" userId="S::nathan.bergamini.etu@univ-lille.fr::71386036-08a7-4cd3-88e8-645d1570bc96" providerId="AD" clId="Web-{5C6997DA-E8ED-FC59-FBD1-0E03EBF049C0}" dt="2019-01-15T12:36:37.768" v="133"/>
        <pc:sldMkLst>
          <pc:docMk/>
          <pc:sldMk cId="4103167167" sldId="264"/>
        </pc:sldMkLst>
        <pc:spChg chg="add del mod">
          <ac:chgData name="Nathan Bergamini" userId="S::nathan.bergamini.etu@univ-lille.fr::71386036-08a7-4cd3-88e8-645d1570bc96" providerId="AD" clId="Web-{5C6997DA-E8ED-FC59-FBD1-0E03EBF049C0}" dt="2019-01-15T12:36:37.768" v="133"/>
          <ac:spMkLst>
            <pc:docMk/>
            <pc:sldMk cId="4103167167" sldId="264"/>
            <ac:spMk id="2" creationId="{5AFF9430-24E6-49F8-BD8B-364DD7DAB12B}"/>
          </ac:spMkLst>
        </pc:spChg>
        <pc:spChg chg="del">
          <ac:chgData name="Nathan Bergamini" userId="S::nathan.bergamini.etu@univ-lille.fr::71386036-08a7-4cd3-88e8-645d1570bc96" providerId="AD" clId="Web-{5C6997DA-E8ED-FC59-FBD1-0E03EBF049C0}" dt="2019-01-15T12:30:26.351" v="122"/>
          <ac:spMkLst>
            <pc:docMk/>
            <pc:sldMk cId="4103167167" sldId="264"/>
            <ac:spMk id="3" creationId="{EE213102-EEA5-4319-A665-6F74E5DF99A2}"/>
          </ac:spMkLst>
        </pc:spChg>
        <pc:spChg chg="add del mod">
          <ac:chgData name="Nathan Bergamini" userId="S::nathan.bergamini.etu@univ-lille.fr::71386036-08a7-4cd3-88e8-645d1570bc96" providerId="AD" clId="Web-{5C6997DA-E8ED-FC59-FBD1-0E03EBF049C0}" dt="2019-01-15T12:35:37.527" v="124"/>
          <ac:spMkLst>
            <pc:docMk/>
            <pc:sldMk cId="4103167167" sldId="264"/>
            <ac:spMk id="7" creationId="{2E17556D-73D4-49BA-9C52-FABD7C9DF4FD}"/>
          </ac:spMkLst>
        </pc:spChg>
        <pc:spChg chg="add del">
          <ac:chgData name="Nathan Bergamini" userId="S::nathan.bergamini.etu@univ-lille.fr::71386036-08a7-4cd3-88e8-645d1570bc96" providerId="AD" clId="Web-{5C6997DA-E8ED-FC59-FBD1-0E03EBF049C0}" dt="2019-01-15T12:36:32.068" v="128"/>
          <ac:spMkLst>
            <pc:docMk/>
            <pc:sldMk cId="4103167167" sldId="264"/>
            <ac:spMk id="10" creationId="{AC128603-46CE-4B02-AD20-361392EDC4F1}"/>
          </ac:spMkLst>
        </pc:spChg>
        <pc:spChg chg="add del">
          <ac:chgData name="Nathan Bergamini" userId="S::nathan.bergamini.etu@univ-lille.fr::71386036-08a7-4cd3-88e8-645d1570bc96" providerId="AD" clId="Web-{5C6997DA-E8ED-FC59-FBD1-0E03EBF049C0}" dt="2019-01-15T12:36:34.540" v="130"/>
          <ac:spMkLst>
            <pc:docMk/>
            <pc:sldMk cId="4103167167" sldId="264"/>
            <ac:spMk id="12" creationId="{23CF6A8B-0EA1-4887-814A-78F73BB57629}"/>
          </ac:spMkLst>
        </pc:spChg>
        <pc:spChg chg="add del">
          <ac:chgData name="Nathan Bergamini" userId="S::nathan.bergamini.etu@univ-lille.fr::71386036-08a7-4cd3-88e8-645d1570bc96" providerId="AD" clId="Web-{5C6997DA-E8ED-FC59-FBD1-0E03EBF049C0}" dt="2019-01-15T12:36:29.742" v="126"/>
          <ac:spMkLst>
            <pc:docMk/>
            <pc:sldMk cId="4103167167" sldId="264"/>
            <ac:spMk id="13" creationId="{B9FF99BD-075F-4761-A995-6FC574BD25EA}"/>
          </ac:spMkLst>
        </pc:spChg>
        <pc:spChg chg="add del">
          <ac:chgData name="Nathan Bergamini" userId="S::nathan.bergamini.etu@univ-lille.fr::71386036-08a7-4cd3-88e8-645d1570bc96" providerId="AD" clId="Web-{5C6997DA-E8ED-FC59-FBD1-0E03EBF049C0}" dt="2019-01-15T12:36:34.540" v="130"/>
          <ac:spMkLst>
            <pc:docMk/>
            <pc:sldMk cId="4103167167" sldId="264"/>
            <ac:spMk id="14" creationId="{CF62D2A7-8207-488C-9F46-316BA81A16C8}"/>
          </ac:spMkLst>
        </pc:spChg>
        <pc:spChg chg="add del">
          <ac:chgData name="Nathan Bergamini" userId="S::nathan.bergamini.etu@univ-lille.fr::71386036-08a7-4cd3-88e8-645d1570bc96" providerId="AD" clId="Web-{5C6997DA-E8ED-FC59-FBD1-0E03EBF049C0}" dt="2019-01-15T12:36:29.742" v="126"/>
          <ac:spMkLst>
            <pc:docMk/>
            <pc:sldMk cId="4103167167" sldId="264"/>
            <ac:spMk id="15" creationId="{A7B21A54-9BA3-4EA9-B460-5A829ADD9051}"/>
          </ac:spMkLst>
        </pc:spChg>
        <pc:spChg chg="add del">
          <ac:chgData name="Nathan Bergamini" userId="S::nathan.bergamini.etu@univ-lille.fr::71386036-08a7-4cd3-88e8-645d1570bc96" providerId="AD" clId="Web-{5C6997DA-E8ED-FC59-FBD1-0E03EBF049C0}" dt="2019-01-15T12:36:32.068" v="128"/>
          <ac:spMkLst>
            <pc:docMk/>
            <pc:sldMk cId="4103167167" sldId="264"/>
            <ac:spMk id="16" creationId="{42A5316D-ED2F-4F89-B4B4-8D9240B1A348}"/>
          </ac:spMkLst>
        </pc:spChg>
        <pc:spChg chg="add del">
          <ac:chgData name="Nathan Bergamini" userId="S::nathan.bergamini.etu@univ-lille.fr::71386036-08a7-4cd3-88e8-645d1570bc96" providerId="AD" clId="Web-{5C6997DA-E8ED-FC59-FBD1-0E03EBF049C0}" dt="2019-01-15T12:36:29.742" v="126"/>
          <ac:spMkLst>
            <pc:docMk/>
            <pc:sldMk cId="4103167167" sldId="264"/>
            <ac:spMk id="17" creationId="{6FA8F714-B9D8-488A-8CCA-E9948FF913A9}"/>
          </ac:spMkLst>
        </pc:spChg>
        <pc:spChg chg="add del">
          <ac:chgData name="Nathan Bergamini" userId="S::nathan.bergamini.etu@univ-lille.fr::71386036-08a7-4cd3-88e8-645d1570bc96" providerId="AD" clId="Web-{5C6997DA-E8ED-FC59-FBD1-0E03EBF049C0}" dt="2019-01-15T12:36:34.540" v="130"/>
          <ac:spMkLst>
            <pc:docMk/>
            <pc:sldMk cId="4103167167" sldId="264"/>
            <ac:spMk id="18" creationId="{52AC6D7F-F068-4E11-BB06-F601D89BB980}"/>
          </ac:spMkLst>
        </pc:spChg>
        <pc:spChg chg="add del">
          <ac:chgData name="Nathan Bergamini" userId="S::nathan.bergamini.etu@univ-lille.fr::71386036-08a7-4cd3-88e8-645d1570bc96" providerId="AD" clId="Web-{5C6997DA-E8ED-FC59-FBD1-0E03EBF049C0}" dt="2019-01-15T12:36:37.663" v="132"/>
          <ac:spMkLst>
            <pc:docMk/>
            <pc:sldMk cId="4103167167" sldId="264"/>
            <ac:spMk id="22" creationId="{569C1A01-6FB5-43CE-ADCC-936728ACAC0D}"/>
          </ac:spMkLst>
        </pc:spChg>
        <pc:spChg chg="add del">
          <ac:chgData name="Nathan Bergamini" userId="S::nathan.bergamini.etu@univ-lille.fr::71386036-08a7-4cd3-88e8-645d1570bc96" providerId="AD" clId="Web-{5C6997DA-E8ED-FC59-FBD1-0E03EBF049C0}" dt="2019-01-15T12:36:37.663" v="132"/>
          <ac:spMkLst>
            <pc:docMk/>
            <pc:sldMk cId="4103167167" sldId="264"/>
            <ac:spMk id="23" creationId="{BF7858D3-A471-4315-AE6F-D8F942173E18}"/>
          </ac:spMkLst>
        </pc:spChg>
        <pc:spChg chg="add">
          <ac:chgData name="Nathan Bergamini" userId="S::nathan.bergamini.etu@univ-lille.fr::71386036-08a7-4cd3-88e8-645d1570bc96" providerId="AD" clId="Web-{5C6997DA-E8ED-FC59-FBD1-0E03EBF049C0}" dt="2019-01-15T12:36:37.768" v="133"/>
          <ac:spMkLst>
            <pc:docMk/>
            <pc:sldMk cId="4103167167" sldId="264"/>
            <ac:spMk id="25" creationId="{17689813-AB4D-47BC-B2EF-CBACC84BE782}"/>
          </ac:spMkLst>
        </pc:spChg>
        <pc:picChg chg="add del mod ord">
          <ac:chgData name="Nathan Bergamini" userId="S::nathan.bergamini.etu@univ-lille.fr::71386036-08a7-4cd3-88e8-645d1570bc96" providerId="AD" clId="Web-{5C6997DA-E8ED-FC59-FBD1-0E03EBF049C0}" dt="2019-01-15T12:30:29.458" v="123"/>
          <ac:picMkLst>
            <pc:docMk/>
            <pc:sldMk cId="4103167167" sldId="264"/>
            <ac:picMk id="4" creationId="{EAC507EA-E1D2-4E45-A833-C9E0A4381152}"/>
          </ac:picMkLst>
        </pc:picChg>
        <pc:picChg chg="add del">
          <ac:chgData name="Nathan Bergamini" userId="S::nathan.bergamini.etu@univ-lille.fr::71386036-08a7-4cd3-88e8-645d1570bc96" providerId="AD" clId="Web-{5C6997DA-E8ED-FC59-FBD1-0E03EBF049C0}" dt="2019-01-15T12:36:32.068" v="128"/>
          <ac:picMkLst>
            <pc:docMk/>
            <pc:sldMk cId="4103167167" sldId="264"/>
            <ac:picMk id="11" creationId="{2F23EBA0-0D94-401A-9BD3-8F0D13802A13}"/>
          </ac:picMkLst>
        </pc:picChg>
        <pc:picChg chg="add del">
          <ac:chgData name="Nathan Bergamini" userId="S::nathan.bergamini.etu@univ-lille.fr::71386036-08a7-4cd3-88e8-645d1570bc96" providerId="AD" clId="Web-{5C6997DA-E8ED-FC59-FBD1-0E03EBF049C0}" dt="2019-01-15T12:36:34.540" v="130"/>
          <ac:picMkLst>
            <pc:docMk/>
            <pc:sldMk cId="4103167167" sldId="264"/>
            <ac:picMk id="19" creationId="{2F23EBA0-0D94-401A-9BD3-8F0D13802A13}"/>
          </ac:picMkLst>
        </pc:picChg>
        <pc:picChg chg="add del">
          <ac:chgData name="Nathan Bergamini" userId="S::nathan.bergamini.etu@univ-lille.fr::71386036-08a7-4cd3-88e8-645d1570bc96" providerId="AD" clId="Web-{5C6997DA-E8ED-FC59-FBD1-0E03EBF049C0}" dt="2019-01-15T12:36:37.663" v="132"/>
          <ac:picMkLst>
            <pc:docMk/>
            <pc:sldMk cId="4103167167" sldId="264"/>
            <ac:picMk id="20" creationId="{2F23EBA0-0D94-401A-9BD3-8F0D13802A13}"/>
          </ac:picMkLst>
        </pc:picChg>
        <pc:picChg chg="add del">
          <ac:chgData name="Nathan Bergamini" userId="S::nathan.bergamini.etu@univ-lille.fr::71386036-08a7-4cd3-88e8-645d1570bc96" providerId="AD" clId="Web-{5C6997DA-E8ED-FC59-FBD1-0E03EBF049C0}" dt="2019-01-15T12:36:37.663" v="132"/>
          <ac:picMkLst>
            <pc:docMk/>
            <pc:sldMk cId="4103167167" sldId="264"/>
            <ac:picMk id="21" creationId="{EE09A529-E47C-4634-BB98-0A9526C372B4}"/>
          </ac:picMkLst>
        </pc:picChg>
        <pc:picChg chg="add">
          <ac:chgData name="Nathan Bergamini" userId="S::nathan.bergamini.etu@univ-lille.fr::71386036-08a7-4cd3-88e8-645d1570bc96" providerId="AD" clId="Web-{5C6997DA-E8ED-FC59-FBD1-0E03EBF049C0}" dt="2019-01-15T12:36:37.768" v="133"/>
          <ac:picMkLst>
            <pc:docMk/>
            <pc:sldMk cId="4103167167" sldId="264"/>
            <ac:picMk id="24" creationId="{2F23EBA0-0D94-401A-9BD3-8F0D13802A13}"/>
          </ac:picMkLst>
        </pc:picChg>
        <pc:picChg chg="add del mod ord replId">
          <ac:chgData name="Nathan Bergamini" userId="S::nathan.bergamini.etu@univ-lille.fr::71386036-08a7-4cd3-88e8-645d1570bc96" providerId="AD" clId="Web-{5C6997DA-E8ED-FC59-FBD1-0E03EBF049C0}" dt="2019-01-15T12:36:37.768" v="133"/>
          <ac:picMkLst>
            <pc:docMk/>
            <pc:sldMk cId="4103167167" sldId="264"/>
            <ac:picMk id="26" creationId="{2F23EBA0-0D94-401A-9BD3-8F0D13802A13}"/>
          </ac:picMkLst>
        </pc:picChg>
      </pc:sldChg>
    </pc:docChg>
  </pc:docChgLst>
  <pc:docChgLst>
    <pc:chgData name="Nathan Bergamini" userId="S::nathan.bergamini.etu@univ-lille.fr::71386036-08a7-4cd3-88e8-645d1570bc96" providerId="AD" clId="Web-{BF8F8769-30B3-3065-7BA7-A646ACF44FE6}"/>
    <pc:docChg chg="addSld delSld modSld">
      <pc:chgData name="Nathan Bergamini" userId="S::nathan.bergamini.etu@univ-lille.fr::71386036-08a7-4cd3-88e8-645d1570bc96" providerId="AD" clId="Web-{BF8F8769-30B3-3065-7BA7-A646ACF44FE6}" dt="2019-01-15T16:51:56.194" v="501" actId="1076"/>
      <pc:docMkLst>
        <pc:docMk/>
      </pc:docMkLst>
      <pc:sldChg chg="delDesignElem">
        <pc:chgData name="Nathan Bergamini" userId="S::nathan.bergamini.etu@univ-lille.fr::71386036-08a7-4cd3-88e8-645d1570bc96" providerId="AD" clId="Web-{BF8F8769-30B3-3065-7BA7-A646ACF44FE6}" dt="2019-01-15T16:32:10.955" v="266"/>
        <pc:sldMkLst>
          <pc:docMk/>
          <pc:sldMk cId="2043393089" sldId="257"/>
        </pc:sldMkLst>
      </pc:sldChg>
      <pc:sldChg chg="addSp delSp modSp mod setBg setClrOvrMap delDesignElem">
        <pc:chgData name="Nathan Bergamini" userId="S::nathan.bergamini.etu@univ-lille.fr::71386036-08a7-4cd3-88e8-645d1570bc96" providerId="AD" clId="Web-{BF8F8769-30B3-3065-7BA7-A646ACF44FE6}" dt="2019-01-15T16:36:25.565" v="381"/>
        <pc:sldMkLst>
          <pc:docMk/>
          <pc:sldMk cId="2560375975" sldId="258"/>
        </pc:sldMkLst>
        <pc:spChg chg="mod ord">
          <ac:chgData name="Nathan Bergamini" userId="S::nathan.bergamini.etu@univ-lille.fr::71386036-08a7-4cd3-88e8-645d1570bc96" providerId="AD" clId="Web-{BF8F8769-30B3-3065-7BA7-A646ACF44FE6}" dt="2019-01-15T16:36:25.565" v="381"/>
          <ac:spMkLst>
            <pc:docMk/>
            <pc:sldMk cId="2560375975" sldId="258"/>
            <ac:spMk id="2" creationId="{3549F3D4-5B77-43B7-8841-0F37AB9F7F9D}"/>
          </ac:spMkLst>
        </pc:spChg>
        <pc:spChg chg="add mod ord">
          <ac:chgData name="Nathan Bergamini" userId="S::nathan.bergamini.etu@univ-lille.fr::71386036-08a7-4cd3-88e8-645d1570bc96" providerId="AD" clId="Web-{BF8F8769-30B3-3065-7BA7-A646ACF44FE6}" dt="2019-01-15T16:36:25.565" v="381"/>
          <ac:spMkLst>
            <pc:docMk/>
            <pc:sldMk cId="2560375975" sldId="258"/>
            <ac:spMk id="3" creationId="{F5B2CFEB-6621-4A60-AE1C-4E48FEE5CB15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36:25.565" v="381"/>
          <ac:spMkLst>
            <pc:docMk/>
            <pc:sldMk cId="2560375975" sldId="258"/>
            <ac:spMk id="22" creationId="{AB45A142-4255-493C-8284-5D566C121B10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36:11.909" v="372"/>
          <ac:spMkLst>
            <pc:docMk/>
            <pc:sldMk cId="2560375975" sldId="258"/>
            <ac:spMk id="26" creationId="{99899462-FC16-43B0-966B-FCA263450716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36:16.065" v="374"/>
          <ac:spMkLst>
            <pc:docMk/>
            <pc:sldMk cId="2560375975" sldId="258"/>
            <ac:spMk id="27" creationId="{EB181E26-89C4-4A14-92DE-0F4C4B0E9484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36:16.065" v="374"/>
          <ac:spMkLst>
            <pc:docMk/>
            <pc:sldMk cId="2560375975" sldId="258"/>
            <ac:spMk id="28" creationId="{13958066-7CBD-4B89-8F46-614C4F28BCF9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36:19.347" v="376"/>
          <ac:spMkLst>
            <pc:docMk/>
            <pc:sldMk cId="2560375975" sldId="258"/>
            <ac:spMk id="30" creationId="{61445B8C-D724-4F73-AB77-3CCE4E822C9D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36:21.723" v="378"/>
          <ac:spMkLst>
            <pc:docMk/>
            <pc:sldMk cId="2560375975" sldId="258"/>
            <ac:spMk id="33" creationId="{2C6A2225-94AF-4BC4-98F4-77746E7B10A9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36:21.723" v="378"/>
          <ac:spMkLst>
            <pc:docMk/>
            <pc:sldMk cId="2560375975" sldId="258"/>
            <ac:spMk id="34" creationId="{648F5915-2CE1-4F74-88C5-D4366893D2DF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36:25.487" v="380"/>
          <ac:spMkLst>
            <pc:docMk/>
            <pc:sldMk cId="2560375975" sldId="258"/>
            <ac:spMk id="35" creationId="{61445B8C-D724-4F73-AB77-3CCE4E822C9D}"/>
          </ac:spMkLst>
        </pc:spChg>
        <pc:spChg chg="add">
          <ac:chgData name="Nathan Bergamini" userId="S::nathan.bergamini.etu@univ-lille.fr::71386036-08a7-4cd3-88e8-645d1570bc96" providerId="AD" clId="Web-{BF8F8769-30B3-3065-7BA7-A646ACF44FE6}" dt="2019-01-15T16:36:25.565" v="381"/>
          <ac:spMkLst>
            <pc:docMk/>
            <pc:sldMk cId="2560375975" sldId="258"/>
            <ac:spMk id="37" creationId="{99899462-FC16-43B0-966B-FCA263450716}"/>
          </ac:spMkLst>
        </pc:spChg>
        <pc:picChg chg="add mod ord">
          <ac:chgData name="Nathan Bergamini" userId="S::nathan.bergamini.etu@univ-lille.fr::71386036-08a7-4cd3-88e8-645d1570bc96" providerId="AD" clId="Web-{BF8F8769-30B3-3065-7BA7-A646ACF44FE6}" dt="2019-01-15T16:36:25.565" v="381"/>
          <ac:picMkLst>
            <pc:docMk/>
            <pc:sldMk cId="2560375975" sldId="258"/>
            <ac:picMk id="4" creationId="{1130320C-F0E3-4A63-B5DD-080222F60461}"/>
          </ac:picMkLst>
        </pc:picChg>
        <pc:picChg chg="mod ord">
          <ac:chgData name="Nathan Bergamini" userId="S::nathan.bergamini.etu@univ-lille.fr::71386036-08a7-4cd3-88e8-645d1570bc96" providerId="AD" clId="Web-{BF8F8769-30B3-3065-7BA7-A646ACF44FE6}" dt="2019-01-15T16:36:25.565" v="381"/>
          <ac:picMkLst>
            <pc:docMk/>
            <pc:sldMk cId="2560375975" sldId="258"/>
            <ac:picMk id="17" creationId="{F9E0D3B9-2820-400E-B1F8-6D5B2449BDAB}"/>
          </ac:picMkLst>
        </pc:picChg>
        <pc:picChg chg="add del">
          <ac:chgData name="Nathan Bergamini" userId="S::nathan.bergamini.etu@univ-lille.fr::71386036-08a7-4cd3-88e8-645d1570bc96" providerId="AD" clId="Web-{BF8F8769-30B3-3065-7BA7-A646ACF44FE6}" dt="2019-01-15T16:36:06.706" v="370"/>
          <ac:picMkLst>
            <pc:docMk/>
            <pc:sldMk cId="2560375975" sldId="258"/>
            <ac:picMk id="29" creationId="{22901FED-4FC9-4ED5-8123-C98BCD1616BA}"/>
          </ac:picMkLst>
        </pc:picChg>
        <pc:cxnChg chg="add del">
          <ac:chgData name="Nathan Bergamini" userId="S::nathan.bergamini.etu@univ-lille.fr::71386036-08a7-4cd3-88e8-645d1570bc96" providerId="AD" clId="Web-{BF8F8769-30B3-3065-7BA7-A646ACF44FE6}" dt="2019-01-15T16:36:25.565" v="381"/>
          <ac:cxnSpMkLst>
            <pc:docMk/>
            <pc:sldMk cId="2560375975" sldId="258"/>
            <ac:cxnSpMk id="24" creationId="{38FB9660-F42F-4313-BBC4-47C007FE484C}"/>
          </ac:cxnSpMkLst>
        </pc:cxnChg>
        <pc:cxnChg chg="add del">
          <ac:chgData name="Nathan Bergamini" userId="S::nathan.bergamini.etu@univ-lille.fr::71386036-08a7-4cd3-88e8-645d1570bc96" providerId="AD" clId="Web-{BF8F8769-30B3-3065-7BA7-A646ACF44FE6}" dt="2019-01-15T16:36:11.909" v="372"/>
          <ac:cxnSpMkLst>
            <pc:docMk/>
            <pc:sldMk cId="2560375975" sldId="258"/>
            <ac:cxnSpMk id="31" creationId="{AAFEA932-2DF1-410C-A00A-7A1E7DBF7511}"/>
          </ac:cxnSpMkLst>
        </pc:cxnChg>
        <pc:cxnChg chg="add del">
          <ac:chgData name="Nathan Bergamini" userId="S::nathan.bergamini.etu@univ-lille.fr::71386036-08a7-4cd3-88e8-645d1570bc96" providerId="AD" clId="Web-{BF8F8769-30B3-3065-7BA7-A646ACF44FE6}" dt="2019-01-15T16:36:19.347" v="376"/>
          <ac:cxnSpMkLst>
            <pc:docMk/>
            <pc:sldMk cId="2560375975" sldId="258"/>
            <ac:cxnSpMk id="32" creationId="{99905336-A7CD-4C75-9E77-C704674F4047}"/>
          </ac:cxnSpMkLst>
        </pc:cxnChg>
        <pc:cxnChg chg="add del">
          <ac:chgData name="Nathan Bergamini" userId="S::nathan.bergamini.etu@univ-lille.fr::71386036-08a7-4cd3-88e8-645d1570bc96" providerId="AD" clId="Web-{BF8F8769-30B3-3065-7BA7-A646ACF44FE6}" dt="2019-01-15T16:36:25.487" v="380"/>
          <ac:cxnSpMkLst>
            <pc:docMk/>
            <pc:sldMk cId="2560375975" sldId="258"/>
            <ac:cxnSpMk id="36" creationId="{99905336-A7CD-4C75-9E77-C704674F4047}"/>
          </ac:cxnSpMkLst>
        </pc:cxnChg>
        <pc:cxnChg chg="add">
          <ac:chgData name="Nathan Bergamini" userId="S::nathan.bergamini.etu@univ-lille.fr::71386036-08a7-4cd3-88e8-645d1570bc96" providerId="AD" clId="Web-{BF8F8769-30B3-3065-7BA7-A646ACF44FE6}" dt="2019-01-15T16:36:25.565" v="381"/>
          <ac:cxnSpMkLst>
            <pc:docMk/>
            <pc:sldMk cId="2560375975" sldId="258"/>
            <ac:cxnSpMk id="38" creationId="{AAFEA932-2DF1-410C-A00A-7A1E7DBF7511}"/>
          </ac:cxnSpMkLst>
        </pc:cxnChg>
      </pc:sldChg>
      <pc:sldChg chg="modSp delDesignElem">
        <pc:chgData name="Nathan Bergamini" userId="S::nathan.bergamini.etu@univ-lille.fr::71386036-08a7-4cd3-88e8-645d1570bc96" providerId="AD" clId="Web-{BF8F8769-30B3-3065-7BA7-A646ACF44FE6}" dt="2019-01-15T16:32:10.955" v="267"/>
        <pc:sldMkLst>
          <pc:docMk/>
          <pc:sldMk cId="2558620229" sldId="259"/>
        </pc:sldMkLst>
        <pc:spChg chg="mod">
          <ac:chgData name="Nathan Bergamini" userId="S::nathan.bergamini.etu@univ-lille.fr::71386036-08a7-4cd3-88e8-645d1570bc96" providerId="AD" clId="Web-{BF8F8769-30B3-3065-7BA7-A646ACF44FE6}" dt="2019-01-15T16:28:24.501" v="244" actId="20577"/>
          <ac:spMkLst>
            <pc:docMk/>
            <pc:sldMk cId="2558620229" sldId="259"/>
            <ac:spMk id="14" creationId="{4AF7CF42-2413-422C-A4B2-29DFFCDCE1BF}"/>
          </ac:spMkLst>
        </pc:spChg>
      </pc:sldChg>
      <pc:sldChg chg="delDesignElem">
        <pc:chgData name="Nathan Bergamini" userId="S::nathan.bergamini.etu@univ-lille.fr::71386036-08a7-4cd3-88e8-645d1570bc96" providerId="AD" clId="Web-{BF8F8769-30B3-3065-7BA7-A646ACF44FE6}" dt="2019-01-15T16:32:10.955" v="268"/>
        <pc:sldMkLst>
          <pc:docMk/>
          <pc:sldMk cId="2891824014" sldId="260"/>
        </pc:sldMkLst>
      </pc:sldChg>
      <pc:sldChg chg="delDesignElem">
        <pc:chgData name="Nathan Bergamini" userId="S::nathan.bergamini.etu@univ-lille.fr::71386036-08a7-4cd3-88e8-645d1570bc96" providerId="AD" clId="Web-{BF8F8769-30B3-3065-7BA7-A646ACF44FE6}" dt="2019-01-15T16:32:10.955" v="269"/>
        <pc:sldMkLst>
          <pc:docMk/>
          <pc:sldMk cId="815115260" sldId="261"/>
        </pc:sldMkLst>
      </pc:sldChg>
      <pc:sldChg chg="addSp modSp delDesignElem">
        <pc:chgData name="Nathan Bergamini" userId="S::nathan.bergamini.etu@univ-lille.fr::71386036-08a7-4cd3-88e8-645d1570bc96" providerId="AD" clId="Web-{BF8F8769-30B3-3065-7BA7-A646ACF44FE6}" dt="2019-01-15T16:37:24.787" v="392" actId="20577"/>
        <pc:sldMkLst>
          <pc:docMk/>
          <pc:sldMk cId="2127908716" sldId="262"/>
        </pc:sldMkLst>
        <pc:spChg chg="mod">
          <ac:chgData name="Nathan Bergamini" userId="S::nathan.bergamini.etu@univ-lille.fr::71386036-08a7-4cd3-88e8-645d1570bc96" providerId="AD" clId="Web-{BF8F8769-30B3-3065-7BA7-A646ACF44FE6}" dt="2019-01-15T16:37:24.787" v="392" actId="20577"/>
          <ac:spMkLst>
            <pc:docMk/>
            <pc:sldMk cId="2127908716" sldId="262"/>
            <ac:spMk id="2" creationId="{68A06B1F-E2FA-44C7-90BA-7D2AAC8EC9CA}"/>
          </ac:spMkLst>
        </pc:spChg>
        <pc:spChg chg="mod ord">
          <ac:chgData name="Nathan Bergamini" userId="S::nathan.bergamini.etu@univ-lille.fr::71386036-08a7-4cd3-88e8-645d1570bc96" providerId="AD" clId="Web-{BF8F8769-30B3-3065-7BA7-A646ACF44FE6}" dt="2019-01-15T16:36:48.581" v="382"/>
          <ac:spMkLst>
            <pc:docMk/>
            <pc:sldMk cId="2127908716" sldId="262"/>
            <ac:spMk id="29" creationId="{90700417-2FCC-4DF1-9072-BFB6EE23CBA8}"/>
          </ac:spMkLst>
        </pc:spChg>
        <pc:spChg chg="add">
          <ac:chgData name="Nathan Bergamini" userId="S::nathan.bergamini.etu@univ-lille.fr::71386036-08a7-4cd3-88e8-645d1570bc96" providerId="AD" clId="Web-{BF8F8769-30B3-3065-7BA7-A646ACF44FE6}" dt="2019-01-15T16:36:48.581" v="382"/>
          <ac:spMkLst>
            <pc:docMk/>
            <pc:sldMk cId="2127908716" sldId="262"/>
            <ac:spMk id="46" creationId="{45F41304-6272-42D4-9F30-4BDD2BBE8418}"/>
          </ac:spMkLst>
        </pc:spChg>
      </pc:sldChg>
      <pc:sldChg chg="modSp delDesignElem">
        <pc:chgData name="Nathan Bergamini" userId="S::nathan.bergamini.etu@univ-lille.fr::71386036-08a7-4cd3-88e8-645d1570bc96" providerId="AD" clId="Web-{BF8F8769-30B3-3065-7BA7-A646ACF44FE6}" dt="2019-01-15T16:32:10.955" v="271"/>
        <pc:sldMkLst>
          <pc:docMk/>
          <pc:sldMk cId="2853387422" sldId="263"/>
        </pc:sldMkLst>
        <pc:spChg chg="mod">
          <ac:chgData name="Nathan Bergamini" userId="S::nathan.bergamini.etu@univ-lille.fr::71386036-08a7-4cd3-88e8-645d1570bc96" providerId="AD" clId="Web-{BF8F8769-30B3-3065-7BA7-A646ACF44FE6}" dt="2019-01-15T16:17:28.576" v="77" actId="20577"/>
          <ac:spMkLst>
            <pc:docMk/>
            <pc:sldMk cId="2853387422" sldId="263"/>
            <ac:spMk id="9" creationId="{6AB4819D-0F8B-42EA-A108-7413ECF564D7}"/>
          </ac:spMkLst>
        </pc:spChg>
      </pc:sldChg>
      <pc:sldChg chg="addSp delSp modSp new mod setBg setClrOvrMap delDesignElem">
        <pc:chgData name="Nathan Bergamini" userId="S::nathan.bergamini.etu@univ-lille.fr::71386036-08a7-4cd3-88e8-645d1570bc96" providerId="AD" clId="Web-{BF8F8769-30B3-3065-7BA7-A646ACF44FE6}" dt="2019-01-15T16:39:05.488" v="401" actId="1076"/>
        <pc:sldMkLst>
          <pc:docMk/>
          <pc:sldMk cId="1400162790" sldId="264"/>
        </pc:sldMkLst>
        <pc:spChg chg="mod">
          <ac:chgData name="Nathan Bergamini" userId="S::nathan.bergamini.etu@univ-lille.fr::71386036-08a7-4cd3-88e8-645d1570bc96" providerId="AD" clId="Web-{BF8F8769-30B3-3065-7BA7-A646ACF44FE6}" dt="2019-01-15T16:38:55.066" v="399" actId="1076"/>
          <ac:spMkLst>
            <pc:docMk/>
            <pc:sldMk cId="1400162790" sldId="264"/>
            <ac:spMk id="2" creationId="{3C56FA48-3F82-4DD6-9EC6-39D34AF9AE4F}"/>
          </ac:spMkLst>
        </pc:spChg>
        <pc:spChg chg="del">
          <ac:chgData name="Nathan Bergamini" userId="S::nathan.bergamini.etu@univ-lille.fr::71386036-08a7-4cd3-88e8-645d1570bc96" providerId="AD" clId="Web-{BF8F8769-30B3-3065-7BA7-A646ACF44FE6}" dt="2019-01-15T16:22:57.937" v="94"/>
          <ac:spMkLst>
            <pc:docMk/>
            <pc:sldMk cId="1400162790" sldId="264"/>
            <ac:spMk id="3" creationId="{718EFFD2-6258-4B74-857D-E104FBB5089A}"/>
          </ac:spMkLst>
        </pc:spChg>
        <pc:spChg chg="add mod">
          <ac:chgData name="Nathan Bergamini" userId="S::nathan.bergamini.etu@univ-lille.fr::71386036-08a7-4cd3-88e8-645d1570bc96" providerId="AD" clId="Web-{BF8F8769-30B3-3065-7BA7-A646ACF44FE6}" dt="2019-01-15T16:38:43.863" v="398" actId="1076"/>
          <ac:spMkLst>
            <pc:docMk/>
            <pc:sldMk cId="1400162790" sldId="264"/>
            <ac:spMk id="4" creationId="{3D115BDB-498F-4A3E-8267-EA288225008B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4:02.723" v="115"/>
          <ac:spMkLst>
            <pc:docMk/>
            <pc:sldMk cId="1400162790" sldId="264"/>
            <ac:spMk id="15" creationId="{D1827BAD-6718-4E72-8B23-32B3FBBBD8F7}"/>
          </ac:spMkLst>
        </pc:spChg>
        <pc:spChg chg="add">
          <ac:chgData name="Nathan Bergamini" userId="S::nathan.bergamini.etu@univ-lille.fr::71386036-08a7-4cd3-88e8-645d1570bc96" providerId="AD" clId="Web-{BF8F8769-30B3-3065-7BA7-A646ACF44FE6}" dt="2019-01-15T16:23:21.375" v="99"/>
          <ac:spMkLst>
            <pc:docMk/>
            <pc:sldMk cId="1400162790" sldId="264"/>
            <ac:spMk id="18" creationId="{003713C1-2FB2-413B-BF91-3AE41726FB7A}"/>
          </ac:spMkLst>
        </pc:spChg>
        <pc:spChg chg="add">
          <ac:chgData name="Nathan Bergamini" userId="S::nathan.bergamini.etu@univ-lille.fr::71386036-08a7-4cd3-88e8-645d1570bc96" providerId="AD" clId="Web-{BF8F8769-30B3-3065-7BA7-A646ACF44FE6}" dt="2019-01-15T16:23:21.375" v="99"/>
          <ac:spMkLst>
            <pc:docMk/>
            <pc:sldMk cId="1400162790" sldId="264"/>
            <ac:spMk id="20" creationId="{90795B4D-5022-4A7F-A01D-8D880B7CDBE6}"/>
          </ac:spMkLst>
        </pc:spChg>
        <pc:spChg chg="add">
          <ac:chgData name="Nathan Bergamini" userId="S::nathan.bergamini.etu@univ-lille.fr::71386036-08a7-4cd3-88e8-645d1570bc96" providerId="AD" clId="Web-{BF8F8769-30B3-3065-7BA7-A646ACF44FE6}" dt="2019-01-15T16:23:21.375" v="99"/>
          <ac:spMkLst>
            <pc:docMk/>
            <pc:sldMk cId="1400162790" sldId="264"/>
            <ac:spMk id="22" creationId="{AFD19018-DE7C-4796-ADF2-AD2EB0FC0D9C}"/>
          </ac:spMkLst>
        </pc:spChg>
        <pc:spChg chg="add">
          <ac:chgData name="Nathan Bergamini" userId="S::nathan.bergamini.etu@univ-lille.fr::71386036-08a7-4cd3-88e8-645d1570bc96" providerId="AD" clId="Web-{BF8F8769-30B3-3065-7BA7-A646ACF44FE6}" dt="2019-01-15T16:23:21.375" v="99"/>
          <ac:spMkLst>
            <pc:docMk/>
            <pc:sldMk cId="1400162790" sldId="264"/>
            <ac:spMk id="24" creationId="{B1A0A2C2-4F85-44AF-8708-8DCA4B550CB8}"/>
          </ac:spMkLst>
        </pc:spChg>
        <pc:picChg chg="add del mod">
          <ac:chgData name="Nathan Bergamini" userId="S::nathan.bergamini.etu@univ-lille.fr::71386036-08a7-4cd3-88e8-645d1570bc96" providerId="AD" clId="Web-{BF8F8769-30B3-3065-7BA7-A646ACF44FE6}" dt="2019-01-15T16:23:03.796" v="96"/>
          <ac:picMkLst>
            <pc:docMk/>
            <pc:sldMk cId="1400162790" sldId="264"/>
            <ac:picMk id="6" creationId="{970E47BB-7F03-48DE-B76E-2EC08E83E037}"/>
          </ac:picMkLst>
        </pc:picChg>
        <pc:picChg chg="add mod">
          <ac:chgData name="Nathan Bergamini" userId="S::nathan.bergamini.etu@univ-lille.fr::71386036-08a7-4cd3-88e8-645d1570bc96" providerId="AD" clId="Web-{BF8F8769-30B3-3065-7BA7-A646ACF44FE6}" dt="2019-01-15T16:39:00.925" v="400" actId="1076"/>
          <ac:picMkLst>
            <pc:docMk/>
            <pc:sldMk cId="1400162790" sldId="264"/>
            <ac:picMk id="8" creationId="{BE428EF0-4D06-453B-8575-B00695D8DE3E}"/>
          </ac:picMkLst>
        </pc:picChg>
        <pc:picChg chg="add mod">
          <ac:chgData name="Nathan Bergamini" userId="S::nathan.bergamini.etu@univ-lille.fr::71386036-08a7-4cd3-88e8-645d1570bc96" providerId="AD" clId="Web-{BF8F8769-30B3-3065-7BA7-A646ACF44FE6}" dt="2019-01-15T16:23:21.375" v="99"/>
          <ac:picMkLst>
            <pc:docMk/>
            <pc:sldMk cId="1400162790" sldId="264"/>
            <ac:picMk id="10" creationId="{3BF6CBA5-1058-4BC6-BA50-22C88087EC73}"/>
          </ac:picMkLst>
        </pc:picChg>
        <pc:picChg chg="add del mod ord replId">
          <ac:chgData name="Nathan Bergamini" userId="S::nathan.bergamini.etu@univ-lille.fr::71386036-08a7-4cd3-88e8-645d1570bc96" providerId="AD" clId="Web-{BF8F8769-30B3-3065-7BA7-A646ACF44FE6}" dt="2019-01-15T16:23:21.375" v="99"/>
          <ac:picMkLst>
            <pc:docMk/>
            <pc:sldMk cId="1400162790" sldId="264"/>
            <ac:picMk id="12" creationId="{33BBF34F-EDE1-40BB-9D42-5703B68964A7}"/>
          </ac:picMkLst>
        </pc:picChg>
        <pc:picChg chg="add mod">
          <ac:chgData name="Nathan Bergamini" userId="S::nathan.bergamini.etu@univ-lille.fr::71386036-08a7-4cd3-88e8-645d1570bc96" providerId="AD" clId="Web-{BF8F8769-30B3-3065-7BA7-A646ACF44FE6}" dt="2019-01-15T16:39:05.488" v="401" actId="1076"/>
          <ac:picMkLst>
            <pc:docMk/>
            <pc:sldMk cId="1400162790" sldId="264"/>
            <ac:picMk id="13" creationId="{33BBF34F-EDE1-40BB-9D42-5703B68964A7}"/>
          </ac:picMkLst>
        </pc:picChg>
      </pc:sldChg>
      <pc:sldChg chg="addSp delSp modSp new del mod setBg setClrOvrMap">
        <pc:chgData name="Nathan Bergamini" userId="S::nathan.bergamini.etu@univ-lille.fr::71386036-08a7-4cd3-88e8-645d1570bc96" providerId="AD" clId="Web-{BF8F8769-30B3-3065-7BA7-A646ACF44FE6}" dt="2019-01-15T16:22:48.406" v="92"/>
        <pc:sldMkLst>
          <pc:docMk/>
          <pc:sldMk cId="3572378569" sldId="264"/>
        </pc:sldMkLst>
        <pc:spChg chg="mod">
          <ac:chgData name="Nathan Bergamini" userId="S::nathan.bergamini.etu@univ-lille.fr::71386036-08a7-4cd3-88e8-645d1570bc96" providerId="AD" clId="Web-{BF8F8769-30B3-3065-7BA7-A646ACF44FE6}" dt="2019-01-15T16:22:41.390" v="91"/>
          <ac:spMkLst>
            <pc:docMk/>
            <pc:sldMk cId="3572378569" sldId="264"/>
            <ac:spMk id="2" creationId="{319C1C3F-45C5-48D7-AEC1-B905B206BB94}"/>
          </ac:spMkLst>
        </pc:spChg>
        <pc:spChg chg="del">
          <ac:chgData name="Nathan Bergamini" userId="S::nathan.bergamini.etu@univ-lille.fr::71386036-08a7-4cd3-88e8-645d1570bc96" providerId="AD" clId="Web-{BF8F8769-30B3-3065-7BA7-A646ACF44FE6}" dt="2019-01-15T16:05:47.777" v="68"/>
          <ac:spMkLst>
            <pc:docMk/>
            <pc:sldMk cId="3572378569" sldId="264"/>
            <ac:spMk id="3" creationId="{811634CC-26FD-43E6-A583-A4EB8332E436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16:45.232" v="73"/>
          <ac:spMkLst>
            <pc:docMk/>
            <pc:sldMk cId="3572378569" sldId="264"/>
            <ac:spMk id="8" creationId="{A0BF428C-DA8B-4D99-9930-18F7F91D873D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16:45.232" v="73"/>
          <ac:spMkLst>
            <pc:docMk/>
            <pc:sldMk cId="3572378569" sldId="264"/>
            <ac:spMk id="10" creationId="{A03E2379-8871-408A-95CE-7AAE8FA53AE5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16:41.576" v="71"/>
          <ac:spMkLst>
            <pc:docMk/>
            <pc:sldMk cId="3572378569" sldId="264"/>
            <ac:spMk id="11" creationId="{1918F315-4BDB-4FA9-A767-A1AD9B857BE7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16:45.232" v="73"/>
          <ac:spMkLst>
            <pc:docMk/>
            <pc:sldMk cId="3572378569" sldId="264"/>
            <ac:spMk id="12" creationId="{3D7ADB34-451B-4772-83BA-BC591D8FCBC7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16:41.576" v="71"/>
          <ac:spMkLst>
            <pc:docMk/>
            <pc:sldMk cId="3572378569" sldId="264"/>
            <ac:spMk id="14" creationId="{EB181E26-89C4-4A14-92DE-0F4C4B0E9484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22.953" v="84"/>
          <ac:spMkLst>
            <pc:docMk/>
            <pc:sldMk cId="3572378569" sldId="264"/>
            <ac:spMk id="15" creationId="{72257994-BD97-4691-8B89-198A6D2BABDC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16:41.576" v="71"/>
          <ac:spMkLst>
            <pc:docMk/>
            <pc:sldMk cId="3572378569" sldId="264"/>
            <ac:spMk id="16" creationId="{13958066-7CBD-4B89-8F46-614C4F28BCF9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22.953" v="84"/>
          <ac:spMkLst>
            <pc:docMk/>
            <pc:sldMk cId="3572378569" sldId="264"/>
            <ac:spMk id="20" creationId="{A9978F5A-0C68-45F0-933F-02097515C9F0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22.953" v="84"/>
          <ac:spMkLst>
            <pc:docMk/>
            <pc:sldMk cId="3572378569" sldId="264"/>
            <ac:spMk id="23" creationId="{003713C1-2FB2-413B-BF91-3AE41726FB7A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22.953" v="84"/>
          <ac:spMkLst>
            <pc:docMk/>
            <pc:sldMk cId="3572378569" sldId="264"/>
            <ac:spMk id="25" creationId="{90795B4D-5022-4A7F-A01D-8D880B7CDBE6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22.953" v="84"/>
          <ac:spMkLst>
            <pc:docMk/>
            <pc:sldMk cId="3572378569" sldId="264"/>
            <ac:spMk id="27" creationId="{AFD19018-DE7C-4796-ADF2-AD2EB0FC0D9C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22.953" v="84"/>
          <ac:spMkLst>
            <pc:docMk/>
            <pc:sldMk cId="3572378569" sldId="264"/>
            <ac:spMk id="29" creationId="{B1A0A2C2-4F85-44AF-8708-8DCA4B550CB8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32.906" v="86"/>
          <ac:spMkLst>
            <pc:docMk/>
            <pc:sldMk cId="3572378569" sldId="264"/>
            <ac:spMk id="31" creationId="{A9978F5A-0C68-45F0-933F-02097515C9F0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37.921" v="88"/>
          <ac:spMkLst>
            <pc:docMk/>
            <pc:sldMk cId="3572378569" sldId="264"/>
            <ac:spMk id="33" creationId="{A9978F5A-0C68-45F0-933F-02097515C9F0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32.906" v="86"/>
          <ac:spMkLst>
            <pc:docMk/>
            <pc:sldMk cId="3572378569" sldId="264"/>
            <ac:spMk id="34" creationId="{003713C1-2FB2-413B-BF91-3AE41726FB7A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37.921" v="88"/>
          <ac:spMkLst>
            <pc:docMk/>
            <pc:sldMk cId="3572378569" sldId="264"/>
            <ac:spMk id="35" creationId="{C99A8FB7-A79B-4BC9-9D56-B79587F6AA3E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32.906" v="86"/>
          <ac:spMkLst>
            <pc:docMk/>
            <pc:sldMk cId="3572378569" sldId="264"/>
            <ac:spMk id="36" creationId="{90795B4D-5022-4A7F-A01D-8D880B7CDBE6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37.921" v="88"/>
          <ac:spMkLst>
            <pc:docMk/>
            <pc:sldMk cId="3572378569" sldId="264"/>
            <ac:spMk id="37" creationId="{B6114379-CEF2-4927-BEAC-763037C09A9E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32.906" v="86"/>
          <ac:spMkLst>
            <pc:docMk/>
            <pc:sldMk cId="3572378569" sldId="264"/>
            <ac:spMk id="38" creationId="{AFD19018-DE7C-4796-ADF2-AD2EB0FC0D9C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37.921" v="88"/>
          <ac:spMkLst>
            <pc:docMk/>
            <pc:sldMk cId="3572378569" sldId="264"/>
            <ac:spMk id="39" creationId="{B23893E2-3349-46D7-A7AA-B9E447957FB1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32.906" v="86"/>
          <ac:spMkLst>
            <pc:docMk/>
            <pc:sldMk cId="3572378569" sldId="264"/>
            <ac:spMk id="40" creationId="{B1A0A2C2-4F85-44AF-8708-8DCA4B550CB8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37.921" v="88"/>
          <ac:spMkLst>
            <pc:docMk/>
            <pc:sldMk cId="3572378569" sldId="264"/>
            <ac:spMk id="42" creationId="{2B7592FE-10D1-4664-B623-353F47C8DF7F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37.921" v="88"/>
          <ac:spMkLst>
            <pc:docMk/>
            <pc:sldMk cId="3572378569" sldId="264"/>
            <ac:spMk id="43" creationId="{C14C23C8-0D86-4D9E-A9C7-76291675C442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37.921" v="88"/>
          <ac:spMkLst>
            <pc:docMk/>
            <pc:sldMk cId="3572378569" sldId="264"/>
            <ac:spMk id="44" creationId="{32248578-C6EF-47FB-8B88-AD65C27452B1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41.140" v="90"/>
          <ac:spMkLst>
            <pc:docMk/>
            <pc:sldMk cId="3572378569" sldId="264"/>
            <ac:spMk id="45" creationId="{A9978F5A-0C68-45F0-933F-02097515C9F0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41.140" v="90"/>
          <ac:spMkLst>
            <pc:docMk/>
            <pc:sldMk cId="3572378569" sldId="264"/>
            <ac:spMk id="46" creationId="{003713C1-2FB2-413B-BF91-3AE41726FB7A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41.140" v="90"/>
          <ac:spMkLst>
            <pc:docMk/>
            <pc:sldMk cId="3572378569" sldId="264"/>
            <ac:spMk id="47" creationId="{90795B4D-5022-4A7F-A01D-8D880B7CDBE6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41.140" v="90"/>
          <ac:spMkLst>
            <pc:docMk/>
            <pc:sldMk cId="3572378569" sldId="264"/>
            <ac:spMk id="48" creationId="{AFD19018-DE7C-4796-ADF2-AD2EB0FC0D9C}"/>
          </ac:spMkLst>
        </pc:spChg>
        <pc:spChg chg="add del">
          <ac:chgData name="Nathan Bergamini" userId="S::nathan.bergamini.etu@univ-lille.fr::71386036-08a7-4cd3-88e8-645d1570bc96" providerId="AD" clId="Web-{BF8F8769-30B3-3065-7BA7-A646ACF44FE6}" dt="2019-01-15T16:22:41.140" v="90"/>
          <ac:spMkLst>
            <pc:docMk/>
            <pc:sldMk cId="3572378569" sldId="264"/>
            <ac:spMk id="50" creationId="{B1A0A2C2-4F85-44AF-8708-8DCA4B550CB8}"/>
          </ac:spMkLst>
        </pc:spChg>
        <pc:spChg chg="add">
          <ac:chgData name="Nathan Bergamini" userId="S::nathan.bergamini.etu@univ-lille.fr::71386036-08a7-4cd3-88e8-645d1570bc96" providerId="AD" clId="Web-{BF8F8769-30B3-3065-7BA7-A646ACF44FE6}" dt="2019-01-15T16:22:41.390" v="91"/>
          <ac:spMkLst>
            <pc:docMk/>
            <pc:sldMk cId="3572378569" sldId="264"/>
            <ac:spMk id="52" creationId="{A9978F5A-0C68-45F0-933F-02097515C9F0}"/>
          </ac:spMkLst>
        </pc:spChg>
        <pc:picChg chg="add mod ord">
          <ac:chgData name="Nathan Bergamini" userId="S::nathan.bergamini.etu@univ-lille.fr::71386036-08a7-4cd3-88e8-645d1570bc96" providerId="AD" clId="Web-{BF8F8769-30B3-3065-7BA7-A646ACF44FE6}" dt="2019-01-15T16:22:41.390" v="91"/>
          <ac:picMkLst>
            <pc:docMk/>
            <pc:sldMk cId="3572378569" sldId="264"/>
            <ac:picMk id="6" creationId="{01FA29B4-91E3-4E54-9626-37A5C490E9C9}"/>
          </ac:picMkLst>
        </pc:picChg>
        <pc:picChg chg="add del">
          <ac:chgData name="Nathan Bergamini" userId="S::nathan.bergamini.etu@univ-lille.fr::71386036-08a7-4cd3-88e8-645d1570bc96" providerId="AD" clId="Web-{BF8F8769-30B3-3065-7BA7-A646ACF44FE6}" dt="2019-01-15T16:16:41.576" v="71"/>
          <ac:picMkLst>
            <pc:docMk/>
            <pc:sldMk cId="3572378569" sldId="264"/>
            <ac:picMk id="9" creationId="{149B9683-59C7-4EE3-9BA6-3EAE2E11E986}"/>
          </ac:picMkLst>
        </pc:picChg>
        <pc:picChg chg="add del">
          <ac:chgData name="Nathan Bergamini" userId="S::nathan.bergamini.etu@univ-lille.fr::71386036-08a7-4cd3-88e8-645d1570bc96" providerId="AD" clId="Web-{BF8F8769-30B3-3065-7BA7-A646ACF44FE6}" dt="2019-01-15T16:16:45.232" v="73"/>
          <ac:picMkLst>
            <pc:docMk/>
            <pc:sldMk cId="3572378569" sldId="264"/>
            <ac:picMk id="13" creationId="{149B9683-59C7-4EE3-9BA6-3EAE2E11E986}"/>
          </ac:picMkLst>
        </pc:picChg>
        <pc:picChg chg="add mod ord">
          <ac:chgData name="Nathan Bergamini" userId="S::nathan.bergamini.etu@univ-lille.fr::71386036-08a7-4cd3-88e8-645d1570bc96" providerId="AD" clId="Web-{BF8F8769-30B3-3065-7BA7-A646ACF44FE6}" dt="2019-01-15T16:22:41.390" v="91"/>
          <ac:picMkLst>
            <pc:docMk/>
            <pc:sldMk cId="3572378569" sldId="264"/>
            <ac:picMk id="14" creationId="{B9BC7A7D-BCA0-4844-B842-2E642DFCC417}"/>
          </ac:picMkLst>
        </pc:picChg>
        <pc:picChg chg="add del mod">
          <ac:chgData name="Nathan Bergamini" userId="S::nathan.bergamini.etu@univ-lille.fr::71386036-08a7-4cd3-88e8-645d1570bc96" providerId="AD" clId="Web-{BF8F8769-30B3-3065-7BA7-A646ACF44FE6}" dt="2019-01-15T16:22:22.953" v="84"/>
          <ac:picMkLst>
            <pc:docMk/>
            <pc:sldMk cId="3572378569" sldId="264"/>
            <ac:picMk id="18" creationId="{149B9683-59C7-4EE3-9BA6-3EAE2E11E986}"/>
          </ac:picMkLst>
        </pc:picChg>
        <pc:picChg chg="add del">
          <ac:chgData name="Nathan Bergamini" userId="S::nathan.bergamini.etu@univ-lille.fr::71386036-08a7-4cd3-88e8-645d1570bc96" providerId="AD" clId="Web-{BF8F8769-30B3-3065-7BA7-A646ACF44FE6}" dt="2019-01-15T16:22:32.906" v="86"/>
          <ac:picMkLst>
            <pc:docMk/>
            <pc:sldMk cId="3572378569" sldId="264"/>
            <ac:picMk id="32" creationId="{149B9683-59C7-4EE3-9BA6-3EAE2E11E986}"/>
          </ac:picMkLst>
        </pc:picChg>
        <pc:picChg chg="add del">
          <ac:chgData name="Nathan Bergamini" userId="S::nathan.bergamini.etu@univ-lille.fr::71386036-08a7-4cd3-88e8-645d1570bc96" providerId="AD" clId="Web-{BF8F8769-30B3-3065-7BA7-A646ACF44FE6}" dt="2019-01-15T16:22:37.921" v="88"/>
          <ac:picMkLst>
            <pc:docMk/>
            <pc:sldMk cId="3572378569" sldId="264"/>
            <ac:picMk id="41" creationId="{149B9683-59C7-4EE3-9BA6-3EAE2E11E986}"/>
          </ac:picMkLst>
        </pc:picChg>
        <pc:picChg chg="add del">
          <ac:chgData name="Nathan Bergamini" userId="S::nathan.bergamini.etu@univ-lille.fr::71386036-08a7-4cd3-88e8-645d1570bc96" providerId="AD" clId="Web-{BF8F8769-30B3-3065-7BA7-A646ACF44FE6}" dt="2019-01-15T16:22:41.140" v="90"/>
          <ac:picMkLst>
            <pc:docMk/>
            <pc:sldMk cId="3572378569" sldId="264"/>
            <ac:picMk id="49" creationId="{149B9683-59C7-4EE3-9BA6-3EAE2E11E986}"/>
          </ac:picMkLst>
        </pc:picChg>
        <pc:picChg chg="add">
          <ac:chgData name="Nathan Bergamini" userId="S::nathan.bergamini.etu@univ-lille.fr::71386036-08a7-4cd3-88e8-645d1570bc96" providerId="AD" clId="Web-{BF8F8769-30B3-3065-7BA7-A646ACF44FE6}" dt="2019-01-15T16:22:41.390" v="91"/>
          <ac:picMkLst>
            <pc:docMk/>
            <pc:sldMk cId="3572378569" sldId="264"/>
            <ac:picMk id="51" creationId="{149B9683-59C7-4EE3-9BA6-3EAE2E11E986}"/>
          </ac:picMkLst>
        </pc:picChg>
        <pc:picChg chg="add del mod ord replId">
          <ac:chgData name="Nathan Bergamini" userId="S::nathan.bergamini.etu@univ-lille.fr::71386036-08a7-4cd3-88e8-645d1570bc96" providerId="AD" clId="Web-{BF8F8769-30B3-3065-7BA7-A646ACF44FE6}" dt="2019-01-15T16:22:41.390" v="91"/>
          <ac:picMkLst>
            <pc:docMk/>
            <pc:sldMk cId="3572378569" sldId="264"/>
            <ac:picMk id="53" creationId="{149B9683-59C7-4EE3-9BA6-3EAE2E11E986}"/>
          </ac:picMkLst>
        </pc:picChg>
      </pc:sldChg>
      <pc:sldChg chg="del">
        <pc:chgData name="Nathan Bergamini" userId="S::nathan.bergamini.etu@univ-lille.fr::71386036-08a7-4cd3-88e8-645d1570bc96" providerId="AD" clId="Web-{BF8F8769-30B3-3065-7BA7-A646ACF44FE6}" dt="2019-01-15T16:03:18.479" v="58"/>
        <pc:sldMkLst>
          <pc:docMk/>
          <pc:sldMk cId="4103167167" sldId="264"/>
        </pc:sldMkLst>
      </pc:sldChg>
      <pc:sldChg chg="addSp delSp modSp new">
        <pc:chgData name="Nathan Bergamini" userId="S::nathan.bergamini.etu@univ-lille.fr::71386036-08a7-4cd3-88e8-645d1570bc96" providerId="AD" clId="Web-{BF8F8769-30B3-3065-7BA7-A646ACF44FE6}" dt="2019-01-15T16:51:56.194" v="501" actId="1076"/>
        <pc:sldMkLst>
          <pc:docMk/>
          <pc:sldMk cId="2754647500" sldId="265"/>
        </pc:sldMkLst>
        <pc:spChg chg="mod">
          <ac:chgData name="Nathan Bergamini" userId="S::nathan.bergamini.etu@univ-lille.fr::71386036-08a7-4cd3-88e8-645d1570bc96" providerId="AD" clId="Web-{BF8F8769-30B3-3065-7BA7-A646ACF44FE6}" dt="2019-01-15T16:30:25.986" v="261" actId="20577"/>
          <ac:spMkLst>
            <pc:docMk/>
            <pc:sldMk cId="2754647500" sldId="265"/>
            <ac:spMk id="2" creationId="{778155F1-478A-407D-AA14-A129B704EDDC}"/>
          </ac:spMkLst>
        </pc:spChg>
        <pc:spChg chg="del">
          <ac:chgData name="Nathan Bergamini" userId="S::nathan.bergamini.etu@univ-lille.fr::71386036-08a7-4cd3-88e8-645d1570bc96" providerId="AD" clId="Web-{BF8F8769-30B3-3065-7BA7-A646ACF44FE6}" dt="2019-01-15T16:32:00.158" v="264"/>
          <ac:spMkLst>
            <pc:docMk/>
            <pc:sldMk cId="2754647500" sldId="265"/>
            <ac:spMk id="3" creationId="{F1D9DB46-008E-4AEB-ADD8-06BA9788B3C1}"/>
          </ac:spMkLst>
        </pc:spChg>
        <pc:spChg chg="add mod">
          <ac:chgData name="Nathan Bergamini" userId="S::nathan.bergamini.etu@univ-lille.fr::71386036-08a7-4cd3-88e8-645d1570bc96" providerId="AD" clId="Web-{BF8F8769-30B3-3065-7BA7-A646ACF44FE6}" dt="2019-01-15T16:50:55.069" v="485"/>
          <ac:spMkLst>
            <pc:docMk/>
            <pc:sldMk cId="2754647500" sldId="265"/>
            <ac:spMk id="4" creationId="{0675625F-DEE9-434D-B862-4A9667FD051B}"/>
          </ac:spMkLst>
        </pc:spChg>
        <pc:spChg chg="add mod">
          <ac:chgData name="Nathan Bergamini" userId="S::nathan.bergamini.etu@univ-lille.fr::71386036-08a7-4cd3-88e8-645d1570bc96" providerId="AD" clId="Web-{BF8F8769-30B3-3065-7BA7-A646ACF44FE6}" dt="2019-01-15T16:44:16.583" v="455" actId="20577"/>
          <ac:spMkLst>
            <pc:docMk/>
            <pc:sldMk cId="2754647500" sldId="265"/>
            <ac:spMk id="6" creationId="{DDB7C639-B5B0-4F5F-B0F3-5782E2095CE7}"/>
          </ac:spMkLst>
        </pc:spChg>
        <pc:spChg chg="add mod">
          <ac:chgData name="Nathan Bergamini" userId="S::nathan.bergamini.etu@univ-lille.fr::71386036-08a7-4cd3-88e8-645d1570bc96" providerId="AD" clId="Web-{BF8F8769-30B3-3065-7BA7-A646ACF44FE6}" dt="2019-01-15T16:51:07.835" v="487"/>
          <ac:spMkLst>
            <pc:docMk/>
            <pc:sldMk cId="2754647500" sldId="265"/>
            <ac:spMk id="7" creationId="{6CCFFA68-661D-44B7-91C2-370BDDF94D19}"/>
          </ac:spMkLst>
        </pc:spChg>
        <pc:spChg chg="add mod">
          <ac:chgData name="Nathan Bergamini" userId="S::nathan.bergamini.etu@univ-lille.fr::71386036-08a7-4cd3-88e8-645d1570bc96" providerId="AD" clId="Web-{BF8F8769-30B3-3065-7BA7-A646ACF44FE6}" dt="2019-01-15T16:51:20.272" v="489"/>
          <ac:spMkLst>
            <pc:docMk/>
            <pc:sldMk cId="2754647500" sldId="265"/>
            <ac:spMk id="8" creationId="{F24580C1-0193-43CD-A6CA-E7ED357E06B2}"/>
          </ac:spMkLst>
        </pc:spChg>
        <pc:spChg chg="add mod">
          <ac:chgData name="Nathan Bergamini" userId="S::nathan.bergamini.etu@univ-lille.fr::71386036-08a7-4cd3-88e8-645d1570bc96" providerId="AD" clId="Web-{BF8F8769-30B3-3065-7BA7-A646ACF44FE6}" dt="2019-01-15T16:51:56.194" v="501" actId="1076"/>
          <ac:spMkLst>
            <pc:docMk/>
            <pc:sldMk cId="2754647500" sldId="265"/>
            <ac:spMk id="10" creationId="{79CB787D-197C-463B-8E72-93B0D8B8922F}"/>
          </ac:spMkLst>
        </pc:spChg>
        <pc:cxnChg chg="add mod">
          <ac:chgData name="Nathan Bergamini" userId="S::nathan.bergamini.etu@univ-lille.fr::71386036-08a7-4cd3-88e8-645d1570bc96" providerId="AD" clId="Web-{BF8F8769-30B3-3065-7BA7-A646ACF44FE6}" dt="2019-01-15T16:49:32.225" v="472" actId="14100"/>
          <ac:cxnSpMkLst>
            <pc:docMk/>
            <pc:sldMk cId="2754647500" sldId="265"/>
            <ac:cxnSpMk id="5" creationId="{A6084858-694F-4F4F-96AE-C88CCE602A4F}"/>
          </ac:cxnSpMkLst>
        </pc:cxnChg>
        <pc:cxnChg chg="add mod">
          <ac:chgData name="Nathan Bergamini" userId="S::nathan.bergamini.etu@univ-lille.fr::71386036-08a7-4cd3-88e8-645d1570bc96" providerId="AD" clId="Web-{BF8F8769-30B3-3065-7BA7-A646ACF44FE6}" dt="2019-01-15T16:50:00.788" v="479" actId="1076"/>
          <ac:cxnSpMkLst>
            <pc:docMk/>
            <pc:sldMk cId="2754647500" sldId="265"/>
            <ac:cxnSpMk id="9" creationId="{0D0B14AF-3DAA-4B89-8527-FBDEB072CCFF}"/>
          </ac:cxnSpMkLst>
        </pc:cxnChg>
      </pc:sldChg>
    </pc:docChg>
  </pc:docChgLst>
</pc:chgInfo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jpg>
</file>

<file path=ppt/media/image29.jp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9948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3902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1075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de-D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7407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80551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11919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39562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8175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73567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01009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1787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95855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78520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85228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1334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4062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232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5715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4132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6922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0380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1484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8413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941B0-F4D5-4460-BCAD-F7E2B41A8257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6CCC6-2BE5-4E42-96A4-D1E8E81A3D8E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7276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7.jpeg"/><Relationship Id="rId4" Type="http://schemas.openxmlformats.org/officeDocument/2006/relationships/image" Target="../media/image26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: Top Corners Rounded 24">
            <a:extLst>
              <a:ext uri="{FF2B5EF4-FFF2-40B4-BE49-F238E27FC236}">
                <a16:creationId xmlns:a16="http://schemas.microsoft.com/office/drawing/2014/main" id="{B1E3044D-AD17-4052-A453-8AA654EFAB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797978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549F3D4-5B77-43B7-8841-0F37AB9F7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6388" y="975365"/>
            <a:ext cx="3847882" cy="169190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SOUTENANCE</a:t>
            </a:r>
          </a:p>
        </p:txBody>
      </p:sp>
      <p:sp>
        <p:nvSpPr>
          <p:cNvPr id="40" name="Round Single Corner Rectangle 24">
            <a:extLst>
              <a:ext uri="{FF2B5EF4-FFF2-40B4-BE49-F238E27FC236}">
                <a16:creationId xmlns:a16="http://schemas.microsoft.com/office/drawing/2014/main" id="{81289F98-975F-4EB2-9553-8E1A9946B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11284" y="635058"/>
            <a:ext cx="2657864" cy="2657864"/>
          </a:xfrm>
          <a:prstGeom prst="round1Rect">
            <a:avLst>
              <a:gd name="adj" fmla="val 11295"/>
            </a:avLst>
          </a:prstGeom>
          <a:solidFill>
            <a:srgbClr val="FFFFFF"/>
          </a:solidFill>
          <a:ln w="57150">
            <a:solidFill>
              <a:srgbClr val="572C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Espace réservé du contenu 4">
            <a:extLst>
              <a:ext uri="{FF2B5EF4-FFF2-40B4-BE49-F238E27FC236}">
                <a16:creationId xmlns:a16="http://schemas.microsoft.com/office/drawing/2014/main" id="{F9E0D3B9-2820-400E-B1F8-6D5B2449B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98" y="1123750"/>
            <a:ext cx="2375236" cy="1680479"/>
          </a:xfrm>
          <a:prstGeom prst="rect">
            <a:avLst/>
          </a:prstGeom>
        </p:spPr>
      </p:pic>
      <p:sp>
        <p:nvSpPr>
          <p:cNvPr id="41" name="Round Single Corner Rectangle 22">
            <a:extLst>
              <a:ext uri="{FF2B5EF4-FFF2-40B4-BE49-F238E27FC236}">
                <a16:creationId xmlns:a16="http://schemas.microsoft.com/office/drawing/2014/main" id="{1F564BCF-97B6-4D86-94EE-DD1B587F2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7533" y="1300271"/>
            <a:ext cx="1992651" cy="1992652"/>
          </a:xfrm>
          <a:prstGeom prst="round1Rect">
            <a:avLst>
              <a:gd name="adj" fmla="val 11295"/>
            </a:avLst>
          </a:prstGeom>
          <a:solidFill>
            <a:srgbClr val="572C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2" name="Round Single Corner Rectangle 23">
            <a:extLst>
              <a:ext uri="{FF2B5EF4-FFF2-40B4-BE49-F238E27FC236}">
                <a16:creationId xmlns:a16="http://schemas.microsoft.com/office/drawing/2014/main" id="{54600AC1-F146-4567-9C5E-A96D6D3492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287904" y="3438135"/>
            <a:ext cx="2281244" cy="2281245"/>
          </a:xfrm>
          <a:prstGeom prst="round1Rect">
            <a:avLst>
              <a:gd name="adj" fmla="val 11295"/>
            </a:avLst>
          </a:prstGeom>
          <a:solidFill>
            <a:srgbClr val="572C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3" name="Round Single Corner Rectangle 25">
            <a:extLst>
              <a:ext uri="{FF2B5EF4-FFF2-40B4-BE49-F238E27FC236}">
                <a16:creationId xmlns:a16="http://schemas.microsoft.com/office/drawing/2014/main" id="{EBA7E638-205A-4579-864F-125BAC629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17533" y="3438135"/>
            <a:ext cx="2657864" cy="2657864"/>
          </a:xfrm>
          <a:prstGeom prst="round1Rect">
            <a:avLst>
              <a:gd name="adj" fmla="val 11295"/>
            </a:avLst>
          </a:prstGeom>
          <a:solidFill>
            <a:srgbClr val="FFFFFF"/>
          </a:solidFill>
          <a:ln w="57150">
            <a:solidFill>
              <a:srgbClr val="572C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 4">
            <a:extLst>
              <a:ext uri="{FF2B5EF4-FFF2-40B4-BE49-F238E27FC236}">
                <a16:creationId xmlns:a16="http://schemas.microsoft.com/office/drawing/2014/main" id="{1130320C-F0E3-4A63-B5DD-080222F60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8847" y="4256391"/>
            <a:ext cx="2375236" cy="1021351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F5B2CFEB-6621-4A60-AE1C-4E48FEE5CB15}"/>
              </a:ext>
            </a:extLst>
          </p:cNvPr>
          <p:cNvSpPr txBox="1"/>
          <p:nvPr/>
        </p:nvSpPr>
        <p:spPr>
          <a:xfrm>
            <a:off x="7684168" y="3038478"/>
            <a:ext cx="3967363" cy="284384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rgbClr val="FFFFFF"/>
                </a:solidFill>
              </a:rPr>
              <a:t>Tuteur: Pierre Cambier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rgbClr val="FFFFFF"/>
                </a:solidFill>
              </a:rPr>
              <a:t>Resp. de formation: Michaël Hauspie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i="1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i="1" dirty="0">
                <a:solidFill>
                  <a:srgbClr val="FFFFFF"/>
                </a:solidFill>
              </a:rPr>
              <a:t>Nathan Bergamini</a:t>
            </a:r>
            <a:endParaRPr lang="en-US" dirty="0">
              <a:solidFill>
                <a:srgbClr val="FFFFFF"/>
              </a:solidFill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i="1" dirty="0">
              <a:solidFill>
                <a:srgbClr val="FFFFFF"/>
              </a:solidFill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i="1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i="1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600" i="1" dirty="0">
                <a:solidFill>
                  <a:srgbClr val="FFFFFF"/>
                </a:solidFill>
              </a:rPr>
              <a:t>Année 2018/2019</a:t>
            </a:r>
          </a:p>
        </p:txBody>
      </p:sp>
      <p:sp>
        <p:nvSpPr>
          <p:cNvPr id="44" name="Rectangle: Top Corners Rounded 34">
            <a:extLst>
              <a:ext uri="{FF2B5EF4-FFF2-40B4-BE49-F238E27FC236}">
                <a16:creationId xmlns:a16="http://schemas.microsoft.com/office/drawing/2014/main" id="{2854001E-6E9D-464A-9B65-A4012F7B3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052315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45" name="Straight Connector 36">
            <a:extLst>
              <a:ext uri="{FF2B5EF4-FFF2-40B4-BE49-F238E27FC236}">
                <a16:creationId xmlns:a16="http://schemas.microsoft.com/office/drawing/2014/main" id="{62C9802A-EFBD-41D4-894F-AFD985DBA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52907" y="2856601"/>
            <a:ext cx="1597456" cy="0"/>
          </a:xfrm>
          <a:prstGeom prst="line">
            <a:avLst/>
          </a:prstGeom>
          <a:ln w="50800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0375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06737B-64B7-439E-829A-4A7E66F44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1297" y="145330"/>
            <a:ext cx="2669406" cy="1154082"/>
          </a:xfrm>
          <a:ln w="28575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algn="ctr"/>
            <a:r>
              <a:rPr lang="fr-FR" sz="3200" dirty="0">
                <a:latin typeface="Arial" panose="020B0604020202020204" pitchFamily="34" charset="0"/>
                <a:cs typeface="Arial" panose="020B0604020202020204" pitchFamily="34" charset="0"/>
              </a:rPr>
              <a:t>MANTIS</a:t>
            </a:r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2159EC33-A4A3-451A-AEDC-6F75D34840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678" y="2985283"/>
            <a:ext cx="2669407" cy="1465523"/>
          </a:xfrm>
          <a:ln w="12700"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Outil de ticketing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Liaison avec le client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Mise à jour à chaque ticket</a:t>
            </a:r>
          </a:p>
        </p:txBody>
      </p:sp>
      <p:pic>
        <p:nvPicPr>
          <p:cNvPr id="19" name="Espace réservé du contenu 4">
            <a:extLst>
              <a:ext uri="{FF2B5EF4-FFF2-40B4-BE49-F238E27FC236}">
                <a16:creationId xmlns:a16="http://schemas.microsoft.com/office/drawing/2014/main" id="{822E9EA8-F465-4C2B-921B-7FB2406C981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5779" y="1530230"/>
            <a:ext cx="8091014" cy="416687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7C63E05-9FEA-4E6F-A255-5DE86BF266D9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B91CDF9-9B37-4743-9B62-030D65309D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56" y="145330"/>
            <a:ext cx="2495550" cy="85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978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4077102" y="4235116"/>
            <a:ext cx="3591024" cy="673768"/>
          </a:xfrm>
          <a:ln w="28575"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de-DE" sz="4400" dirty="0">
                <a:latin typeface="Arial"/>
                <a:cs typeface="Arial"/>
              </a:rPr>
              <a:t>Organisation</a:t>
            </a:r>
          </a:p>
        </p:txBody>
      </p:sp>
      <p:pic>
        <p:nvPicPr>
          <p:cNvPr id="7" name="Image 4">
            <a:extLst>
              <a:ext uri="{FF2B5EF4-FFF2-40B4-BE49-F238E27FC236}">
                <a16:creationId xmlns:a16="http://schemas.microsoft.com/office/drawing/2014/main" id="{4F5FF2EA-5154-436B-BBD8-B055B75EA5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734" y="1036555"/>
            <a:ext cx="5458816" cy="2811290"/>
          </a:xfrm>
          <a:prstGeom prst="rect">
            <a:avLst/>
          </a:prstGeom>
        </p:spPr>
      </p:pic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D83F26F-C55B-4A92-9AFF-4894D14E2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253414"/>
            <a:ext cx="0" cy="212090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4">
            <a:extLst>
              <a:ext uri="{FF2B5EF4-FFF2-40B4-BE49-F238E27FC236}">
                <a16:creationId xmlns:a16="http://schemas.microsoft.com/office/drawing/2014/main" id="{6974522D-EFB5-44E9-B91F-F871BE0266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4180" y="450071"/>
            <a:ext cx="4613352" cy="3984259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7B08B26C-3090-471E-9C5F-F66EE4314D6A}"/>
              </a:ext>
            </a:extLst>
          </p:cNvPr>
          <p:cNvSpPr txBox="1"/>
          <p:nvPr/>
        </p:nvSpPr>
        <p:spPr>
          <a:xfrm>
            <a:off x="3392905" y="5133474"/>
            <a:ext cx="5053263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Lundi matin : Co-</a:t>
            </a:r>
            <a:r>
              <a:rPr lang="fr-FR" dirty="0" err="1">
                <a:latin typeface="Arial" panose="020B0604020202020204" pitchFamily="34" charset="0"/>
                <a:cs typeface="Arial" panose="020B0604020202020204" pitchFamily="34" charset="0"/>
              </a:rPr>
              <a:t>proj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Tous les matins (9h30) : Daily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Revue de code en fin de semaine</a:t>
            </a:r>
          </a:p>
        </p:txBody>
      </p:sp>
    </p:spTree>
    <p:extLst>
      <p:ext uri="{BB962C8B-B14F-4D97-AF65-F5344CB8AC3E}">
        <p14:creationId xmlns:p14="http://schemas.microsoft.com/office/powerpoint/2010/main" val="3784089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6674F52B-89BF-4347-955B-1D43CED0B7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777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8083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266587-CE13-47DD-A60D-93DC03D88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9552" y="452999"/>
            <a:ext cx="4604554" cy="1325563"/>
          </a:xfrm>
          <a:ln w="28575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Outils et technos utilisées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ED52484-C939-4951-85D6-79046BBC64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67397" cy="3481744"/>
          </a:xfrm>
          <a:custGeom>
            <a:avLst/>
            <a:gdLst>
              <a:gd name="connsiteX0" fmla="*/ 0 w 4067397"/>
              <a:gd name="connsiteY0" fmla="*/ 0 h 3481744"/>
              <a:gd name="connsiteX1" fmla="*/ 3741230 w 4067397"/>
              <a:gd name="connsiteY1" fmla="*/ 0 h 3481744"/>
              <a:gd name="connsiteX2" fmla="*/ 3789282 w 4067397"/>
              <a:gd name="connsiteY2" fmla="*/ 79096 h 3481744"/>
              <a:gd name="connsiteX3" fmla="*/ 4067397 w 4067397"/>
              <a:gd name="connsiteY3" fmla="*/ 1177456 h 3481744"/>
              <a:gd name="connsiteX4" fmla="*/ 1763109 w 4067397"/>
              <a:gd name="connsiteY4" fmla="*/ 3481744 h 3481744"/>
              <a:gd name="connsiteX5" fmla="*/ 133731 w 4067397"/>
              <a:gd name="connsiteY5" fmla="*/ 2806834 h 3481744"/>
              <a:gd name="connsiteX6" fmla="*/ 0 w 4067397"/>
              <a:gd name="connsiteY6" fmla="*/ 2659692 h 3481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67397" h="3481744">
                <a:moveTo>
                  <a:pt x="0" y="0"/>
                </a:moveTo>
                <a:lnTo>
                  <a:pt x="3741230" y="0"/>
                </a:lnTo>
                <a:lnTo>
                  <a:pt x="3789282" y="79096"/>
                </a:lnTo>
                <a:cubicBezTo>
                  <a:pt x="3966649" y="405598"/>
                  <a:pt x="4067397" y="779761"/>
                  <a:pt x="4067397" y="1177456"/>
                </a:cubicBezTo>
                <a:cubicBezTo>
                  <a:pt x="4067397" y="2450079"/>
                  <a:pt x="3035732" y="3481744"/>
                  <a:pt x="1763109" y="3481744"/>
                </a:cubicBezTo>
                <a:cubicBezTo>
                  <a:pt x="1126798" y="3481744"/>
                  <a:pt x="550726" y="3223828"/>
                  <a:pt x="133731" y="2806834"/>
                </a:cubicBezTo>
                <a:lnTo>
                  <a:pt x="0" y="2659692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68CEAA9-EB19-46F9-AFA2-D168C2B83F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04500" cy="3318846"/>
          </a:xfrm>
          <a:custGeom>
            <a:avLst/>
            <a:gdLst>
              <a:gd name="connsiteX0" fmla="*/ 0 w 3904500"/>
              <a:gd name="connsiteY0" fmla="*/ 0 h 3318846"/>
              <a:gd name="connsiteX1" fmla="*/ 3550823 w 3904500"/>
              <a:gd name="connsiteY1" fmla="*/ 0 h 3318846"/>
              <a:gd name="connsiteX2" fmla="*/ 3646046 w 3904500"/>
              <a:gd name="connsiteY2" fmla="*/ 156742 h 3318846"/>
              <a:gd name="connsiteX3" fmla="*/ 3904500 w 3904500"/>
              <a:gd name="connsiteY3" fmla="*/ 1177456 h 3318846"/>
              <a:gd name="connsiteX4" fmla="*/ 1763110 w 3904500"/>
              <a:gd name="connsiteY4" fmla="*/ 3318846 h 3318846"/>
              <a:gd name="connsiteX5" fmla="*/ 110709 w 3904500"/>
              <a:gd name="connsiteY5" fmla="*/ 2539579 h 3318846"/>
              <a:gd name="connsiteX6" fmla="*/ 0 w 3904500"/>
              <a:gd name="connsiteY6" fmla="*/ 2391530 h 3318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04500" h="3318846">
                <a:moveTo>
                  <a:pt x="0" y="0"/>
                </a:moveTo>
                <a:lnTo>
                  <a:pt x="3550823" y="0"/>
                </a:lnTo>
                <a:lnTo>
                  <a:pt x="3646046" y="156742"/>
                </a:lnTo>
                <a:cubicBezTo>
                  <a:pt x="3810874" y="460163"/>
                  <a:pt x="3904500" y="807876"/>
                  <a:pt x="3904500" y="1177456"/>
                </a:cubicBezTo>
                <a:cubicBezTo>
                  <a:pt x="3904500" y="2360113"/>
                  <a:pt x="2945767" y="3318846"/>
                  <a:pt x="1763110" y="3318846"/>
                </a:cubicBezTo>
                <a:cubicBezTo>
                  <a:pt x="1097866" y="3318846"/>
                  <a:pt x="503472" y="3015497"/>
                  <a:pt x="110709" y="2539579"/>
                </a:cubicBezTo>
                <a:lnTo>
                  <a:pt x="0" y="239153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Image 10">
            <a:extLst>
              <a:ext uri="{FF2B5EF4-FFF2-40B4-BE49-F238E27FC236}">
                <a16:creationId xmlns:a16="http://schemas.microsoft.com/office/drawing/2014/main" id="{453853E0-15B0-4F0F-A641-17B1B3104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297" y="1025450"/>
            <a:ext cx="2932211" cy="741677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123AC743-1CAC-4594-8F81-8E5C1E45B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5804" y="452999"/>
            <a:ext cx="1975104" cy="1975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83B7D38-93E6-49F8-8B10-54BCB14D4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00396" y="617591"/>
            <a:ext cx="1645920" cy="16459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Image 8" descr="Une image contenant texte&#10;&#10;Description générée avec un niveau de confiance élevé">
            <a:extLst>
              <a:ext uri="{FF2B5EF4-FFF2-40B4-BE49-F238E27FC236}">
                <a16:creationId xmlns:a16="http://schemas.microsoft.com/office/drawing/2014/main" id="{53448454-6A20-4E97-A1E4-13403C496F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362" y="891911"/>
            <a:ext cx="1013988" cy="1097280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3DF8EA8C-4EAB-49EE-BBAB-78BE910D2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041056"/>
            <a:ext cx="3216344" cy="2816945"/>
          </a:xfrm>
          <a:custGeom>
            <a:avLst/>
            <a:gdLst>
              <a:gd name="connsiteX0" fmla="*/ 1360112 w 3216344"/>
              <a:gd name="connsiteY0" fmla="*/ 0 h 2816945"/>
              <a:gd name="connsiteX1" fmla="*/ 3216344 w 3216344"/>
              <a:gd name="connsiteY1" fmla="*/ 1856232 h 2816945"/>
              <a:gd name="connsiteX2" fmla="*/ 2992307 w 3216344"/>
              <a:gd name="connsiteY2" fmla="*/ 2741023 h 2816945"/>
              <a:gd name="connsiteX3" fmla="*/ 2946183 w 3216344"/>
              <a:gd name="connsiteY3" fmla="*/ 2816945 h 2816945"/>
              <a:gd name="connsiteX4" fmla="*/ 0 w 3216344"/>
              <a:gd name="connsiteY4" fmla="*/ 2816945 h 2816945"/>
              <a:gd name="connsiteX5" fmla="*/ 0 w 3216344"/>
              <a:gd name="connsiteY5" fmla="*/ 596005 h 2816945"/>
              <a:gd name="connsiteX6" fmla="*/ 47558 w 3216344"/>
              <a:gd name="connsiteY6" fmla="*/ 543678 h 2816945"/>
              <a:gd name="connsiteX7" fmla="*/ 1360112 w 3216344"/>
              <a:gd name="connsiteY7" fmla="*/ 0 h 2816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16344" h="2816945">
                <a:moveTo>
                  <a:pt x="1360112" y="0"/>
                </a:moveTo>
                <a:cubicBezTo>
                  <a:pt x="2385281" y="0"/>
                  <a:pt x="3216344" y="831063"/>
                  <a:pt x="3216344" y="1856232"/>
                </a:cubicBezTo>
                <a:cubicBezTo>
                  <a:pt x="3216344" y="2176598"/>
                  <a:pt x="3135186" y="2478007"/>
                  <a:pt x="2992307" y="2741023"/>
                </a:cubicBezTo>
                <a:lnTo>
                  <a:pt x="2946183" y="2816945"/>
                </a:lnTo>
                <a:lnTo>
                  <a:pt x="0" y="2816945"/>
                </a:lnTo>
                <a:lnTo>
                  <a:pt x="0" y="596005"/>
                </a:lnTo>
                <a:lnTo>
                  <a:pt x="47558" y="543678"/>
                </a:lnTo>
                <a:cubicBezTo>
                  <a:pt x="383470" y="207766"/>
                  <a:pt x="847528" y="0"/>
                  <a:pt x="1360112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4FCFB4C2-42E8-4EE8-8B04-23A2DA921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7013"/>
            <a:ext cx="3050387" cy="2654675"/>
          </a:xfrm>
          <a:custGeom>
            <a:avLst/>
            <a:gdLst>
              <a:gd name="connsiteX0" fmla="*/ 1360112 w 3050387"/>
              <a:gd name="connsiteY0" fmla="*/ 0 h 2654675"/>
              <a:gd name="connsiteX1" fmla="*/ 3050387 w 3050387"/>
              <a:gd name="connsiteY1" fmla="*/ 1690275 h 2654675"/>
              <a:gd name="connsiteX2" fmla="*/ 2761715 w 3050387"/>
              <a:gd name="connsiteY2" fmla="*/ 2635324 h 2654675"/>
              <a:gd name="connsiteX3" fmla="*/ 2747244 w 3050387"/>
              <a:gd name="connsiteY3" fmla="*/ 2654675 h 2654675"/>
              <a:gd name="connsiteX4" fmla="*/ 0 w 3050387"/>
              <a:gd name="connsiteY4" fmla="*/ 2654675 h 2654675"/>
              <a:gd name="connsiteX5" fmla="*/ 0 w 3050387"/>
              <a:gd name="connsiteY5" fmla="*/ 689742 h 2654675"/>
              <a:gd name="connsiteX6" fmla="*/ 55814 w 3050387"/>
              <a:gd name="connsiteY6" fmla="*/ 615103 h 2654675"/>
              <a:gd name="connsiteX7" fmla="*/ 1360112 w 3050387"/>
              <a:gd name="connsiteY7" fmla="*/ 0 h 265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50387" h="2654675">
                <a:moveTo>
                  <a:pt x="1360112" y="0"/>
                </a:moveTo>
                <a:cubicBezTo>
                  <a:pt x="2293625" y="0"/>
                  <a:pt x="3050387" y="756762"/>
                  <a:pt x="3050387" y="1690275"/>
                </a:cubicBezTo>
                <a:cubicBezTo>
                  <a:pt x="3050387" y="2040343"/>
                  <a:pt x="2943967" y="2365554"/>
                  <a:pt x="2761715" y="2635324"/>
                </a:cubicBezTo>
                <a:lnTo>
                  <a:pt x="2747244" y="2654675"/>
                </a:lnTo>
                <a:lnTo>
                  <a:pt x="0" y="2654675"/>
                </a:lnTo>
                <a:lnTo>
                  <a:pt x="0" y="689742"/>
                </a:lnTo>
                <a:lnTo>
                  <a:pt x="55814" y="615103"/>
                </a:lnTo>
                <a:cubicBezTo>
                  <a:pt x="365835" y="239445"/>
                  <a:pt x="835011" y="0"/>
                  <a:pt x="1360112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 6">
            <a:extLst>
              <a:ext uri="{FF2B5EF4-FFF2-40B4-BE49-F238E27FC236}">
                <a16:creationId xmlns:a16="http://schemas.microsoft.com/office/drawing/2014/main" id="{2AC4563A-16A7-4571-9423-0249F65E07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297" y="5134644"/>
            <a:ext cx="2239728" cy="1265446"/>
          </a:xfrm>
          <a:prstGeom prst="rect">
            <a:avLst/>
          </a:prstGeom>
        </p:spPr>
      </p:pic>
      <p:sp>
        <p:nvSpPr>
          <p:cNvPr id="30" name="Oval 29">
            <a:extLst>
              <a:ext uri="{FF2B5EF4-FFF2-40B4-BE49-F238E27FC236}">
                <a16:creationId xmlns:a16="http://schemas.microsoft.com/office/drawing/2014/main" id="{9973AF05-1CBD-4B57-BB0F-EAEF9F8FB6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80935" y="2871982"/>
            <a:ext cx="2834640" cy="2834640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3714E15-0DC2-4DED-9F2A-CD13C33A1E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45527" y="3036574"/>
            <a:ext cx="2505456" cy="250545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Image 4">
            <a:extLst>
              <a:ext uri="{FF2B5EF4-FFF2-40B4-BE49-F238E27FC236}">
                <a16:creationId xmlns:a16="http://schemas.microsoft.com/office/drawing/2014/main" id="{FB404F83-7F2B-4C5D-BFAD-9E0C569865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8155" y="3689227"/>
            <a:ext cx="1600200" cy="1200150"/>
          </a:xfrm>
          <a:prstGeom prst="rect">
            <a:avLst/>
          </a:prstGeom>
        </p:spPr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8D9C3BF2-F35F-4CB9-8970-BAF8DDDDE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0346" y="2871982"/>
            <a:ext cx="4542966" cy="2109092"/>
          </a:xfrm>
        </p:spPr>
        <p:txBody>
          <a:bodyPr anchor="t">
            <a:normAutofit/>
          </a:bodyPr>
          <a:lstStyle/>
          <a:p>
            <a:r>
              <a:rPr lang="en-US" sz="1800" dirty="0"/>
              <a:t>Projet d’architecture Maven</a:t>
            </a:r>
          </a:p>
          <a:p>
            <a:r>
              <a:rPr lang="en-US" sz="1800" dirty="0"/>
              <a:t>Java EE : Back-end</a:t>
            </a:r>
          </a:p>
          <a:p>
            <a:r>
              <a:rPr lang="en-US" sz="1800" dirty="0"/>
              <a:t>Angular.Js : Front-end</a:t>
            </a:r>
          </a:p>
          <a:p>
            <a:r>
              <a:rPr lang="en-US" sz="1800" dirty="0"/>
              <a:t>IDE utilisés (suite JetBrains) : </a:t>
            </a:r>
          </a:p>
          <a:p>
            <a:pPr lvl="1"/>
            <a:r>
              <a:rPr lang="en-US" sz="1400" dirty="0"/>
              <a:t>IntelliJ pour JEE</a:t>
            </a:r>
          </a:p>
          <a:p>
            <a:pPr lvl="1"/>
            <a:r>
              <a:rPr lang="en-US" sz="1400" dirty="0"/>
              <a:t>WebStorm pour Angular</a:t>
            </a:r>
          </a:p>
          <a:p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1058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space réservé du contenu 12">
            <a:extLst>
              <a:ext uri="{FF2B5EF4-FFF2-40B4-BE49-F238E27FC236}">
                <a16:creationId xmlns:a16="http://schemas.microsoft.com/office/drawing/2014/main" id="{8F42A76B-B15F-434F-9265-081726370D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Rectangle 17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A70417B-EF79-4735-A6BE-DDF9D1385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 experience au sein de Norsys</a:t>
            </a:r>
          </a:p>
        </p:txBody>
      </p:sp>
      <p:cxnSp>
        <p:nvCxnSpPr>
          <p:cNvPr id="24" name="Straight Connector 19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65011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5B2BA0E7-F0A0-42E0-8EF9-766E03563C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0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522A94E1-AEBD-4286-BFF8-0711E4CD3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622650" y="5181600"/>
            <a:ext cx="9165010" cy="1174750"/>
          </a:xfrm>
          <a:custGeom>
            <a:avLst/>
            <a:gdLst>
              <a:gd name="connsiteX0" fmla="*/ 0 w 9165010"/>
              <a:gd name="connsiteY0" fmla="*/ 1073384 h 1073384"/>
              <a:gd name="connsiteX1" fmla="*/ 9165010 w 9165010"/>
              <a:gd name="connsiteY1" fmla="*/ 1073384 h 1073384"/>
              <a:gd name="connsiteX2" fmla="*/ 9165010 w 9165010"/>
              <a:gd name="connsiteY2" fmla="*/ 266817 h 1073384"/>
              <a:gd name="connsiteX3" fmla="*/ 4757604 w 9165010"/>
              <a:gd name="connsiteY3" fmla="*/ 266817 h 1073384"/>
              <a:gd name="connsiteX4" fmla="*/ 4582505 w 9165010"/>
              <a:gd name="connsiteY4" fmla="*/ 0 h 1073384"/>
              <a:gd name="connsiteX5" fmla="*/ 4407407 w 9165010"/>
              <a:gd name="connsiteY5" fmla="*/ 266817 h 1073384"/>
              <a:gd name="connsiteX6" fmla="*/ 0 w 9165010"/>
              <a:gd name="connsiteY6" fmla="*/ 266817 h 1073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65010" h="1073384">
                <a:moveTo>
                  <a:pt x="0" y="1073384"/>
                </a:moveTo>
                <a:lnTo>
                  <a:pt x="9165010" y="1073384"/>
                </a:lnTo>
                <a:lnTo>
                  <a:pt x="9165010" y="266817"/>
                </a:lnTo>
                <a:lnTo>
                  <a:pt x="4757604" y="266817"/>
                </a:lnTo>
                <a:lnTo>
                  <a:pt x="4582505" y="0"/>
                </a:lnTo>
                <a:lnTo>
                  <a:pt x="4407407" y="266817"/>
                </a:lnTo>
                <a:lnTo>
                  <a:pt x="0" y="266817"/>
                </a:lnTo>
                <a:close/>
              </a:path>
            </a:pathLst>
          </a:custGeom>
          <a:solidFill>
            <a:srgbClr val="404040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F8DC4C1B-63B8-493D-8377-BDA954B85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1650" y="5254391"/>
            <a:ext cx="8867012" cy="77493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Merci de votre écoute</a:t>
            </a:r>
          </a:p>
        </p:txBody>
      </p:sp>
    </p:spTree>
    <p:extLst>
      <p:ext uri="{BB962C8B-B14F-4D97-AF65-F5344CB8AC3E}">
        <p14:creationId xmlns:p14="http://schemas.microsoft.com/office/powerpoint/2010/main" val="884706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AF7CF42-2413-422C-A4B2-29DFFCDCE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3" y="2871982"/>
            <a:ext cx="4558309" cy="3181684"/>
          </a:xfrm>
        </p:spPr>
        <p:txBody>
          <a:bodyPr anchor="t">
            <a:normAutofit/>
          </a:bodyPr>
          <a:lstStyle/>
          <a:p>
            <a:endParaRPr lang="en-US" sz="180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199D297-E283-48AB-AC9A-74B6883EE6E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15" r="19432" b="-4"/>
          <a:stretch/>
        </p:blipFill>
        <p:spPr>
          <a:xfrm>
            <a:off x="5969353" y="2815228"/>
            <a:ext cx="2788920" cy="2788920"/>
          </a:xfrm>
          <a:custGeom>
            <a:avLst/>
            <a:gdLst>
              <a:gd name="connsiteX0" fmla="*/ 1440180 w 2880360"/>
              <a:gd name="connsiteY0" fmla="*/ 0 h 2880360"/>
              <a:gd name="connsiteX1" fmla="*/ 2880360 w 2880360"/>
              <a:gd name="connsiteY1" fmla="*/ 1440180 h 2880360"/>
              <a:gd name="connsiteX2" fmla="*/ 1440180 w 2880360"/>
              <a:gd name="connsiteY2" fmla="*/ 2880360 h 2880360"/>
              <a:gd name="connsiteX3" fmla="*/ 0 w 2880360"/>
              <a:gd name="connsiteY3" fmla="*/ 1440180 h 2880360"/>
              <a:gd name="connsiteX4" fmla="*/ 1440180 w 2880360"/>
              <a:gd name="connsiteY4" fmla="*/ 0 h 2880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2880360">
                <a:moveTo>
                  <a:pt x="1440180" y="0"/>
                </a:moveTo>
                <a:cubicBezTo>
                  <a:pt x="2235569" y="0"/>
                  <a:pt x="2880360" y="644791"/>
                  <a:pt x="2880360" y="1440180"/>
                </a:cubicBezTo>
                <a:cubicBezTo>
                  <a:pt x="2880360" y="2235569"/>
                  <a:pt x="2235569" y="2880360"/>
                  <a:pt x="1440180" y="2880360"/>
                </a:cubicBezTo>
                <a:cubicBezTo>
                  <a:pt x="644791" y="2880360"/>
                  <a:pt x="0" y="2235569"/>
                  <a:pt x="0" y="1440180"/>
                </a:cubicBezTo>
                <a:cubicBezTo>
                  <a:pt x="0" y="644791"/>
                  <a:pt x="644791" y="0"/>
                  <a:pt x="1440180" y="0"/>
                </a:cubicBezTo>
                <a:close/>
              </a:path>
            </a:pathLst>
          </a:custGeom>
        </p:spPr>
      </p:pic>
      <p:pic>
        <p:nvPicPr>
          <p:cNvPr id="12" name="Espace réservé du contenu 4">
            <a:extLst>
              <a:ext uri="{FF2B5EF4-FFF2-40B4-BE49-F238E27FC236}">
                <a16:creationId xmlns:a16="http://schemas.microsoft.com/office/drawing/2014/main" id="{135AB38D-B3DA-4DFD-887D-E2AA9B04020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050"/>
          <a:stretch/>
        </p:blipFill>
        <p:spPr>
          <a:xfrm>
            <a:off x="8160603" y="2"/>
            <a:ext cx="4034316" cy="3486455"/>
          </a:xfrm>
          <a:custGeom>
            <a:avLst/>
            <a:gdLst>
              <a:gd name="connsiteX0" fmla="*/ 280681 w 4034316"/>
              <a:gd name="connsiteY0" fmla="*/ 0 h 3486455"/>
              <a:gd name="connsiteX1" fmla="*/ 4034316 w 4034316"/>
              <a:gd name="connsiteY1" fmla="*/ 0 h 3486455"/>
              <a:gd name="connsiteX2" fmla="*/ 4034316 w 4034316"/>
              <a:gd name="connsiteY2" fmla="*/ 2800630 h 3486455"/>
              <a:gd name="connsiteX3" fmla="*/ 3874752 w 4034316"/>
              <a:gd name="connsiteY3" fmla="*/ 2945652 h 3486455"/>
              <a:gd name="connsiteX4" fmla="*/ 2368296 w 4034316"/>
              <a:gd name="connsiteY4" fmla="*/ 3486455 h 3486455"/>
              <a:gd name="connsiteX5" fmla="*/ 0 w 4034316"/>
              <a:gd name="connsiteY5" fmla="*/ 1118159 h 3486455"/>
              <a:gd name="connsiteX6" fmla="*/ 186113 w 4034316"/>
              <a:gd name="connsiteY6" fmla="*/ 196311 h 3486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34316" h="3486455">
                <a:moveTo>
                  <a:pt x="280681" y="0"/>
                </a:moveTo>
                <a:lnTo>
                  <a:pt x="4034316" y="0"/>
                </a:lnTo>
                <a:lnTo>
                  <a:pt x="4034316" y="2800630"/>
                </a:lnTo>
                <a:lnTo>
                  <a:pt x="3874752" y="2945652"/>
                </a:lnTo>
                <a:cubicBezTo>
                  <a:pt x="3465371" y="3283503"/>
                  <a:pt x="2940535" y="3486455"/>
                  <a:pt x="2368296" y="3486455"/>
                </a:cubicBezTo>
                <a:cubicBezTo>
                  <a:pt x="1060322" y="3486455"/>
                  <a:pt x="0" y="2426133"/>
                  <a:pt x="0" y="1118159"/>
                </a:cubicBezTo>
                <a:cubicBezTo>
                  <a:pt x="0" y="791166"/>
                  <a:pt x="66270" y="479650"/>
                  <a:pt x="186113" y="196311"/>
                </a:cubicBezTo>
                <a:close/>
              </a:path>
            </a:pathLst>
          </a:cu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D5C2FC63-C058-4EE5-9663-D1F077F4384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85" r="13874" b="5"/>
          <a:stretch/>
        </p:blipFill>
        <p:spPr>
          <a:xfrm>
            <a:off x="9053088" y="4197217"/>
            <a:ext cx="3138912" cy="2660795"/>
          </a:xfrm>
          <a:custGeom>
            <a:avLst/>
            <a:gdLst>
              <a:gd name="connsiteX0" fmla="*/ 1723644 w 3138912"/>
              <a:gd name="connsiteY0" fmla="*/ 0 h 2660795"/>
              <a:gd name="connsiteX1" fmla="*/ 3053691 w 3138912"/>
              <a:gd name="connsiteY1" fmla="*/ 627247 h 2660795"/>
              <a:gd name="connsiteX2" fmla="*/ 3138912 w 3138912"/>
              <a:gd name="connsiteY2" fmla="*/ 741211 h 2660795"/>
              <a:gd name="connsiteX3" fmla="*/ 3138912 w 3138912"/>
              <a:gd name="connsiteY3" fmla="*/ 2660795 h 2660795"/>
              <a:gd name="connsiteX4" fmla="*/ 278239 w 3138912"/>
              <a:gd name="connsiteY4" fmla="*/ 2660795 h 2660795"/>
              <a:gd name="connsiteX5" fmla="*/ 208035 w 3138912"/>
              <a:gd name="connsiteY5" fmla="*/ 2545235 h 2660795"/>
              <a:gd name="connsiteX6" fmla="*/ 0 w 3138912"/>
              <a:gd name="connsiteY6" fmla="*/ 1723644 h 2660795"/>
              <a:gd name="connsiteX7" fmla="*/ 1723644 w 3138912"/>
              <a:gd name="connsiteY7" fmla="*/ 0 h 266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38912" h="2660795">
                <a:moveTo>
                  <a:pt x="1723644" y="0"/>
                </a:moveTo>
                <a:cubicBezTo>
                  <a:pt x="2259111" y="0"/>
                  <a:pt x="2737550" y="244172"/>
                  <a:pt x="3053691" y="627247"/>
                </a:cubicBezTo>
                <a:lnTo>
                  <a:pt x="3138912" y="741211"/>
                </a:lnTo>
                <a:lnTo>
                  <a:pt x="3138912" y="2660795"/>
                </a:lnTo>
                <a:lnTo>
                  <a:pt x="278239" y="2660795"/>
                </a:lnTo>
                <a:lnTo>
                  <a:pt x="208035" y="2545235"/>
                </a:lnTo>
                <a:cubicBezTo>
                  <a:pt x="75362" y="2301006"/>
                  <a:pt x="0" y="2021126"/>
                  <a:pt x="0" y="1723644"/>
                </a:cubicBezTo>
                <a:cubicBezTo>
                  <a:pt x="0" y="771702"/>
                  <a:pt x="771702" y="0"/>
                  <a:pt x="1723644" y="0"/>
                </a:cubicBezTo>
                <a:close/>
              </a:path>
            </a:pathLst>
          </a:custGeom>
        </p:spPr>
      </p:pic>
      <p:sp>
        <p:nvSpPr>
          <p:cNvPr id="22" name="Titre 1">
            <a:extLst>
              <a:ext uri="{FF2B5EF4-FFF2-40B4-BE49-F238E27FC236}">
                <a16:creationId xmlns:a16="http://schemas.microsoft.com/office/drawing/2014/main" id="{85A2C3EE-4799-4A48-8138-B8D87883401F}"/>
              </a:ext>
            </a:extLst>
          </p:cNvPr>
          <p:cNvSpPr txBox="1">
            <a:spLocks/>
          </p:cNvSpPr>
          <p:nvPr/>
        </p:nvSpPr>
        <p:spPr>
          <a:xfrm>
            <a:off x="3190146" y="208349"/>
            <a:ext cx="4347411" cy="135302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6000" dirty="0">
                <a:latin typeface="Arial" panose="020B0604020202020204" pitchFamily="34" charset="0"/>
                <a:cs typeface="Arial" panose="020B0604020202020204" pitchFamily="34" charset="0"/>
              </a:rPr>
              <a:t>Sommaire</a:t>
            </a:r>
            <a:endParaRPr lang="fr-FR" sz="6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33930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AF7CF42-2413-422C-A4B2-29DFFCDCE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3" y="2622166"/>
            <a:ext cx="4558309" cy="2743200"/>
          </a:xfrm>
        </p:spPr>
        <p:txBody>
          <a:bodyPr anchor="t">
            <a:normAutofit/>
          </a:bodyPr>
          <a:lstStyle/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Presentation de Norsys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Equipe et mission</a:t>
            </a:r>
          </a:p>
          <a:p>
            <a:r>
              <a:rPr lang="en-US" sz="1800" dirty="0">
                <a:latin typeface="Arial"/>
                <a:cs typeface="Arial"/>
              </a:rPr>
              <a:t>Cycle de vie d’un ticket</a:t>
            </a:r>
          </a:p>
          <a:p>
            <a:r>
              <a:rPr lang="en-US" sz="1800" dirty="0">
                <a:latin typeface="Arial"/>
                <a:cs typeface="Arial"/>
              </a:rPr>
              <a:t>Ma semaine à Norsys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Outils et technologies utilisées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Mon expérience</a:t>
            </a:r>
          </a:p>
          <a:p>
            <a:r>
              <a:rPr lang="en-US" sz="1800" dirty="0">
                <a:latin typeface="Arial"/>
                <a:cs typeface="Arial"/>
              </a:rPr>
              <a:t>Questions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199D297-E283-48AB-AC9A-74B6883EE6E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15" r="19432" b="-4"/>
          <a:stretch/>
        </p:blipFill>
        <p:spPr>
          <a:xfrm>
            <a:off x="5969353" y="2815228"/>
            <a:ext cx="2788920" cy="2788920"/>
          </a:xfrm>
          <a:custGeom>
            <a:avLst/>
            <a:gdLst>
              <a:gd name="connsiteX0" fmla="*/ 1440180 w 2880360"/>
              <a:gd name="connsiteY0" fmla="*/ 0 h 2880360"/>
              <a:gd name="connsiteX1" fmla="*/ 2880360 w 2880360"/>
              <a:gd name="connsiteY1" fmla="*/ 1440180 h 2880360"/>
              <a:gd name="connsiteX2" fmla="*/ 1440180 w 2880360"/>
              <a:gd name="connsiteY2" fmla="*/ 2880360 h 2880360"/>
              <a:gd name="connsiteX3" fmla="*/ 0 w 2880360"/>
              <a:gd name="connsiteY3" fmla="*/ 1440180 h 2880360"/>
              <a:gd name="connsiteX4" fmla="*/ 1440180 w 2880360"/>
              <a:gd name="connsiteY4" fmla="*/ 0 h 2880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0360" h="2880360">
                <a:moveTo>
                  <a:pt x="1440180" y="0"/>
                </a:moveTo>
                <a:cubicBezTo>
                  <a:pt x="2235569" y="0"/>
                  <a:pt x="2880360" y="644791"/>
                  <a:pt x="2880360" y="1440180"/>
                </a:cubicBezTo>
                <a:cubicBezTo>
                  <a:pt x="2880360" y="2235569"/>
                  <a:pt x="2235569" y="2880360"/>
                  <a:pt x="1440180" y="2880360"/>
                </a:cubicBezTo>
                <a:cubicBezTo>
                  <a:pt x="644791" y="2880360"/>
                  <a:pt x="0" y="2235569"/>
                  <a:pt x="0" y="1440180"/>
                </a:cubicBezTo>
                <a:cubicBezTo>
                  <a:pt x="0" y="644791"/>
                  <a:pt x="644791" y="0"/>
                  <a:pt x="1440180" y="0"/>
                </a:cubicBezTo>
                <a:close/>
              </a:path>
            </a:pathLst>
          </a:custGeom>
        </p:spPr>
      </p:pic>
      <p:pic>
        <p:nvPicPr>
          <p:cNvPr id="12" name="Espace réservé du contenu 4">
            <a:extLst>
              <a:ext uri="{FF2B5EF4-FFF2-40B4-BE49-F238E27FC236}">
                <a16:creationId xmlns:a16="http://schemas.microsoft.com/office/drawing/2014/main" id="{135AB38D-B3DA-4DFD-887D-E2AA9B04020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050"/>
          <a:stretch/>
        </p:blipFill>
        <p:spPr>
          <a:xfrm>
            <a:off x="8160603" y="2"/>
            <a:ext cx="4034316" cy="3486455"/>
          </a:xfrm>
          <a:custGeom>
            <a:avLst/>
            <a:gdLst>
              <a:gd name="connsiteX0" fmla="*/ 280681 w 4034316"/>
              <a:gd name="connsiteY0" fmla="*/ 0 h 3486455"/>
              <a:gd name="connsiteX1" fmla="*/ 4034316 w 4034316"/>
              <a:gd name="connsiteY1" fmla="*/ 0 h 3486455"/>
              <a:gd name="connsiteX2" fmla="*/ 4034316 w 4034316"/>
              <a:gd name="connsiteY2" fmla="*/ 2800630 h 3486455"/>
              <a:gd name="connsiteX3" fmla="*/ 3874752 w 4034316"/>
              <a:gd name="connsiteY3" fmla="*/ 2945652 h 3486455"/>
              <a:gd name="connsiteX4" fmla="*/ 2368296 w 4034316"/>
              <a:gd name="connsiteY4" fmla="*/ 3486455 h 3486455"/>
              <a:gd name="connsiteX5" fmla="*/ 0 w 4034316"/>
              <a:gd name="connsiteY5" fmla="*/ 1118159 h 3486455"/>
              <a:gd name="connsiteX6" fmla="*/ 186113 w 4034316"/>
              <a:gd name="connsiteY6" fmla="*/ 196311 h 3486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34316" h="3486455">
                <a:moveTo>
                  <a:pt x="280681" y="0"/>
                </a:moveTo>
                <a:lnTo>
                  <a:pt x="4034316" y="0"/>
                </a:lnTo>
                <a:lnTo>
                  <a:pt x="4034316" y="2800630"/>
                </a:lnTo>
                <a:lnTo>
                  <a:pt x="3874752" y="2945652"/>
                </a:lnTo>
                <a:cubicBezTo>
                  <a:pt x="3465371" y="3283503"/>
                  <a:pt x="2940535" y="3486455"/>
                  <a:pt x="2368296" y="3486455"/>
                </a:cubicBezTo>
                <a:cubicBezTo>
                  <a:pt x="1060322" y="3486455"/>
                  <a:pt x="0" y="2426133"/>
                  <a:pt x="0" y="1118159"/>
                </a:cubicBezTo>
                <a:cubicBezTo>
                  <a:pt x="0" y="791166"/>
                  <a:pt x="66270" y="479650"/>
                  <a:pt x="186113" y="196311"/>
                </a:cubicBezTo>
                <a:close/>
              </a:path>
            </a:pathLst>
          </a:cu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D5C2FC63-C058-4EE5-9663-D1F077F4384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85" r="13874" b="5"/>
          <a:stretch/>
        </p:blipFill>
        <p:spPr>
          <a:xfrm>
            <a:off x="9053088" y="4197217"/>
            <a:ext cx="3138912" cy="2660795"/>
          </a:xfrm>
          <a:custGeom>
            <a:avLst/>
            <a:gdLst>
              <a:gd name="connsiteX0" fmla="*/ 1723644 w 3138912"/>
              <a:gd name="connsiteY0" fmla="*/ 0 h 2660795"/>
              <a:gd name="connsiteX1" fmla="*/ 3053691 w 3138912"/>
              <a:gd name="connsiteY1" fmla="*/ 627247 h 2660795"/>
              <a:gd name="connsiteX2" fmla="*/ 3138912 w 3138912"/>
              <a:gd name="connsiteY2" fmla="*/ 741211 h 2660795"/>
              <a:gd name="connsiteX3" fmla="*/ 3138912 w 3138912"/>
              <a:gd name="connsiteY3" fmla="*/ 2660795 h 2660795"/>
              <a:gd name="connsiteX4" fmla="*/ 278239 w 3138912"/>
              <a:gd name="connsiteY4" fmla="*/ 2660795 h 2660795"/>
              <a:gd name="connsiteX5" fmla="*/ 208035 w 3138912"/>
              <a:gd name="connsiteY5" fmla="*/ 2545235 h 2660795"/>
              <a:gd name="connsiteX6" fmla="*/ 0 w 3138912"/>
              <a:gd name="connsiteY6" fmla="*/ 1723644 h 2660795"/>
              <a:gd name="connsiteX7" fmla="*/ 1723644 w 3138912"/>
              <a:gd name="connsiteY7" fmla="*/ 0 h 266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38912" h="2660795">
                <a:moveTo>
                  <a:pt x="1723644" y="0"/>
                </a:moveTo>
                <a:cubicBezTo>
                  <a:pt x="2259111" y="0"/>
                  <a:pt x="2737550" y="244172"/>
                  <a:pt x="3053691" y="627247"/>
                </a:cubicBezTo>
                <a:lnTo>
                  <a:pt x="3138912" y="741211"/>
                </a:lnTo>
                <a:lnTo>
                  <a:pt x="3138912" y="2660795"/>
                </a:lnTo>
                <a:lnTo>
                  <a:pt x="278239" y="2660795"/>
                </a:lnTo>
                <a:lnTo>
                  <a:pt x="208035" y="2545235"/>
                </a:lnTo>
                <a:cubicBezTo>
                  <a:pt x="75362" y="2301006"/>
                  <a:pt x="0" y="2021126"/>
                  <a:pt x="0" y="1723644"/>
                </a:cubicBezTo>
                <a:cubicBezTo>
                  <a:pt x="0" y="771702"/>
                  <a:pt x="771702" y="0"/>
                  <a:pt x="1723644" y="0"/>
                </a:cubicBezTo>
                <a:close/>
              </a:path>
            </a:pathLst>
          </a:custGeom>
        </p:spPr>
      </p:pic>
      <p:sp>
        <p:nvSpPr>
          <p:cNvPr id="13" name="Titre 1">
            <a:extLst>
              <a:ext uri="{FF2B5EF4-FFF2-40B4-BE49-F238E27FC236}">
                <a16:creationId xmlns:a16="http://schemas.microsoft.com/office/drawing/2014/main" id="{D14A29FD-1266-41AC-B668-60E7B5EC88DF}"/>
              </a:ext>
            </a:extLst>
          </p:cNvPr>
          <p:cNvSpPr txBox="1">
            <a:spLocks/>
          </p:cNvSpPr>
          <p:nvPr/>
        </p:nvSpPr>
        <p:spPr>
          <a:xfrm>
            <a:off x="3190146" y="208349"/>
            <a:ext cx="4347411" cy="135302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6000" dirty="0">
                <a:latin typeface="Arial" panose="020B0604020202020204" pitchFamily="34" charset="0"/>
                <a:cs typeface="Arial" panose="020B0604020202020204" pitchFamily="34" charset="0"/>
              </a:rPr>
              <a:t>Sommaire</a:t>
            </a:r>
            <a:endParaRPr lang="fr-FR" sz="6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86202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9E7A32-0CE5-44C8-AD3B-AC6C0D2B3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3020" y="401053"/>
            <a:ext cx="5952306" cy="2045421"/>
          </a:xfrm>
          <a:ln w="38100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algn="ctr"/>
            <a:r>
              <a:rPr lang="fr-FR" sz="4000" dirty="0">
                <a:latin typeface="Arial" panose="020B0604020202020204" pitchFamily="34" charset="0"/>
                <a:cs typeface="Arial" panose="020B0604020202020204" pitchFamily="34" charset="0"/>
              </a:rPr>
              <a:t>Les nœuds borroméens</a:t>
            </a:r>
          </a:p>
        </p:txBody>
      </p:sp>
      <p:pic>
        <p:nvPicPr>
          <p:cNvPr id="8" name="Espace réservé du contenu 4">
            <a:extLst>
              <a:ext uri="{FF2B5EF4-FFF2-40B4-BE49-F238E27FC236}">
                <a16:creationId xmlns:a16="http://schemas.microsoft.com/office/drawing/2014/main" id="{27A66E94-6BD4-4C69-819B-A5355DAB20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329" y="1885393"/>
            <a:ext cx="3227542" cy="3087214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C23B2963-5F91-400B-8017-AE0A22ECFC48}"/>
              </a:ext>
            </a:extLst>
          </p:cNvPr>
          <p:cNvSpPr txBox="1"/>
          <p:nvPr/>
        </p:nvSpPr>
        <p:spPr>
          <a:xfrm>
            <a:off x="3456733" y="1885393"/>
            <a:ext cx="15801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ECONOMIQUE</a:t>
            </a:r>
          </a:p>
          <a:p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EF8AC273-AD17-445F-90AB-23581644A65C}"/>
              </a:ext>
            </a:extLst>
          </p:cNvPr>
          <p:cNvSpPr txBox="1"/>
          <p:nvPr/>
        </p:nvSpPr>
        <p:spPr>
          <a:xfrm>
            <a:off x="2908176" y="4654052"/>
            <a:ext cx="2254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SOCIETALE ET ENVIRONNEMENTALE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7910ACC-D55F-427B-8B5D-4D3BF46EB2D8}"/>
              </a:ext>
            </a:extLst>
          </p:cNvPr>
          <p:cNvSpPr txBox="1"/>
          <p:nvPr/>
        </p:nvSpPr>
        <p:spPr>
          <a:xfrm>
            <a:off x="1185576" y="2948713"/>
            <a:ext cx="12051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HUMAINE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C856EBA6-32F5-4153-B61D-A13B60184BF3}"/>
              </a:ext>
            </a:extLst>
          </p:cNvPr>
          <p:cNvSpPr txBox="1"/>
          <p:nvPr/>
        </p:nvSpPr>
        <p:spPr>
          <a:xfrm>
            <a:off x="6299264" y="3320309"/>
            <a:ext cx="54462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Nous pensons que la performance d'une entreprise n'est pas la recherche d'un record mais la recherche d’un équilibre entre trois finalités indissociables et complémentaires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91824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E589FB-D80B-4CD2-9786-387588A4B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723578"/>
            <a:ext cx="3387106" cy="1645501"/>
          </a:xfrm>
          <a:ln w="28575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Quelques chiffres…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5418EF2-5D3B-4ECA-9ECE-223CA69E75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3205692"/>
            <a:ext cx="3387105" cy="1783403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Trois secteurs d’activités principaux :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Santé et social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Grande distribution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Banque et assurance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5BB42A18-4E68-4588-BAEA-D404B5B34F7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463" y="1125992"/>
            <a:ext cx="3775899" cy="2057864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9F0E9B2A-CF1B-4E18-95F8-69CE63FAC8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9639" y="1101830"/>
            <a:ext cx="2438503" cy="1462406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DD5086E-655B-432C-AB36-069D6DD5E65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463" y="4355196"/>
            <a:ext cx="3775899" cy="1991786"/>
          </a:xfrm>
          <a:prstGeom prst="rect">
            <a:avLst/>
          </a:prstGeom>
        </p:spPr>
      </p:pic>
      <p:pic>
        <p:nvPicPr>
          <p:cNvPr id="16" name="Espace réservé du contenu 4">
            <a:extLst>
              <a:ext uri="{FF2B5EF4-FFF2-40B4-BE49-F238E27FC236}">
                <a16:creationId xmlns:a16="http://schemas.microsoft.com/office/drawing/2014/main" id="{CFA1F536-41CF-4D5D-84B6-4EC028C03E1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9639" y="4332107"/>
            <a:ext cx="2438503" cy="1389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1152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3">
            <a:extLst>
              <a:ext uri="{FF2B5EF4-FFF2-40B4-BE49-F238E27FC236}">
                <a16:creationId xmlns:a16="http://schemas.microsoft.com/office/drawing/2014/main" id="{9A4F1347-8CC2-4724-B8C0-29030ECE1D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53051" y="2657476"/>
            <a:ext cx="6838950" cy="4197911"/>
          </a:xfrm>
          <a:custGeom>
            <a:avLst/>
            <a:gdLst>
              <a:gd name="connsiteX0" fmla="*/ 4893809 w 6838950"/>
              <a:gd name="connsiteY0" fmla="*/ 0 h 4197911"/>
              <a:gd name="connsiteX1" fmla="*/ 4887586 w 6838950"/>
              <a:gd name="connsiteY1" fmla="*/ 0 h 4197911"/>
              <a:gd name="connsiteX2" fmla="*/ 3697795 w 6838950"/>
              <a:gd name="connsiteY2" fmla="*/ 0 h 4197911"/>
              <a:gd name="connsiteX3" fmla="*/ 2047750 w 6838950"/>
              <a:gd name="connsiteY3" fmla="*/ 0 h 4197911"/>
              <a:gd name="connsiteX4" fmla="*/ 0 w 6838950"/>
              <a:gd name="connsiteY4" fmla="*/ 0 h 4197911"/>
              <a:gd name="connsiteX5" fmla="*/ 0 w 6838950"/>
              <a:gd name="connsiteY5" fmla="*/ 4197911 h 4197911"/>
              <a:gd name="connsiteX6" fmla="*/ 6838950 w 6838950"/>
              <a:gd name="connsiteY6" fmla="*/ 4197911 h 419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38950" h="4197911">
                <a:moveTo>
                  <a:pt x="4893809" y="0"/>
                </a:moveTo>
                <a:lnTo>
                  <a:pt x="4887586" y="0"/>
                </a:lnTo>
                <a:lnTo>
                  <a:pt x="3697795" y="0"/>
                </a:lnTo>
                <a:lnTo>
                  <a:pt x="2047750" y="0"/>
                </a:lnTo>
                <a:lnTo>
                  <a:pt x="0" y="0"/>
                </a:lnTo>
                <a:lnTo>
                  <a:pt x="0" y="4197911"/>
                </a:lnTo>
                <a:lnTo>
                  <a:pt x="6838950" y="419791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8A06B1F-E2FA-44C7-90BA-7D2AAC8EC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902" y="3320147"/>
            <a:ext cx="4152897" cy="1733116"/>
          </a:xfrm>
          <a:ln w="28575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kern="1200" dirty="0">
                <a:solidFill>
                  <a:srgbClr val="FFFFFF"/>
                </a:solidFill>
                <a:latin typeface="Arial"/>
                <a:cs typeface="Arial"/>
              </a:rPr>
              <a:t>Bien-</a:t>
            </a:r>
            <a:r>
              <a:rPr lang="en-US" kern="1200" dirty="0" err="1">
                <a:solidFill>
                  <a:srgbClr val="FFFFFF"/>
                </a:solidFill>
                <a:latin typeface="Arial"/>
                <a:cs typeface="Arial"/>
              </a:rPr>
              <a:t>être</a:t>
            </a:r>
            <a:r>
              <a:rPr lang="en-US" kern="1200" dirty="0">
                <a:solidFill>
                  <a:srgbClr val="FFFFFF"/>
                </a:solidFill>
                <a:latin typeface="Arial"/>
                <a:cs typeface="Arial"/>
              </a:rPr>
              <a:t> en entreprise</a:t>
            </a:r>
            <a:endParaRPr lang="fr-FR" dirty="0">
              <a:solidFill>
                <a:srgbClr val="FFFFFF"/>
              </a:solidFill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E14E8023-7D9E-4D13-8574-159206D3F86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5" r="-3" b="-3"/>
          <a:stretch/>
        </p:blipFill>
        <p:spPr>
          <a:xfrm>
            <a:off x="7381876" y="10"/>
            <a:ext cx="4810125" cy="2501827"/>
          </a:xfrm>
          <a:custGeom>
            <a:avLst/>
            <a:gdLst>
              <a:gd name="connsiteX0" fmla="*/ 1159248 w 4810125"/>
              <a:gd name="connsiteY0" fmla="*/ 0 h 2501837"/>
              <a:gd name="connsiteX1" fmla="*/ 4810125 w 4810125"/>
              <a:gd name="connsiteY1" fmla="*/ 0 h 2501837"/>
              <a:gd name="connsiteX2" fmla="*/ 4810125 w 4810125"/>
              <a:gd name="connsiteY2" fmla="*/ 2501837 h 2501837"/>
              <a:gd name="connsiteX3" fmla="*/ 0 w 4810125"/>
              <a:gd name="connsiteY3" fmla="*/ 2501837 h 2501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0125" h="2501837">
                <a:moveTo>
                  <a:pt x="1159248" y="0"/>
                </a:moveTo>
                <a:lnTo>
                  <a:pt x="4810125" y="0"/>
                </a:lnTo>
                <a:lnTo>
                  <a:pt x="4810125" y="2501837"/>
                </a:lnTo>
                <a:lnTo>
                  <a:pt x="0" y="2501837"/>
                </a:lnTo>
                <a:close/>
              </a:path>
            </a:pathLst>
          </a:cu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8BD69D6F-D207-4E34-9367-6DDBFCD0BB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" b="9173"/>
          <a:stretch/>
        </p:blipFill>
        <p:spPr>
          <a:xfrm>
            <a:off x="4687635" y="-3618"/>
            <a:ext cx="3677817" cy="2505456"/>
          </a:xfrm>
          <a:custGeom>
            <a:avLst/>
            <a:gdLst>
              <a:gd name="connsiteX0" fmla="*/ 1160926 w 3677817"/>
              <a:gd name="connsiteY0" fmla="*/ 0 h 2505456"/>
              <a:gd name="connsiteX1" fmla="*/ 3677817 w 3677817"/>
              <a:gd name="connsiteY1" fmla="*/ 0 h 2505456"/>
              <a:gd name="connsiteX2" fmla="*/ 2516891 w 3677817"/>
              <a:gd name="connsiteY2" fmla="*/ 2505456 h 2505456"/>
              <a:gd name="connsiteX3" fmla="*/ 0 w 3677817"/>
              <a:gd name="connsiteY3" fmla="*/ 2505456 h 2505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77817" h="2505456">
                <a:moveTo>
                  <a:pt x="1160926" y="0"/>
                </a:moveTo>
                <a:lnTo>
                  <a:pt x="3677817" y="0"/>
                </a:lnTo>
                <a:lnTo>
                  <a:pt x="2516891" y="2505456"/>
                </a:lnTo>
                <a:lnTo>
                  <a:pt x="0" y="2505456"/>
                </a:lnTo>
                <a:close/>
              </a:path>
            </a:pathLst>
          </a:custGeom>
        </p:spPr>
      </p:pic>
      <p:pic>
        <p:nvPicPr>
          <p:cNvPr id="41" name="Espace réservé du contenu 8">
            <a:extLst>
              <a:ext uri="{FF2B5EF4-FFF2-40B4-BE49-F238E27FC236}">
                <a16:creationId xmlns:a16="http://schemas.microsoft.com/office/drawing/2014/main" id="{806908B3-D073-4080-A280-B8B63F0219D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1" r="18424" b="2"/>
          <a:stretch/>
        </p:blipFill>
        <p:spPr>
          <a:xfrm>
            <a:off x="2283613" y="-3620"/>
            <a:ext cx="3393943" cy="2502843"/>
          </a:xfrm>
          <a:custGeom>
            <a:avLst/>
            <a:gdLst>
              <a:gd name="connsiteX0" fmla="*/ 1159715 w 3393943"/>
              <a:gd name="connsiteY0" fmla="*/ 0 h 2502843"/>
              <a:gd name="connsiteX1" fmla="*/ 3393943 w 3393943"/>
              <a:gd name="connsiteY1" fmla="*/ 0 h 2502843"/>
              <a:gd name="connsiteX2" fmla="*/ 2234228 w 3393943"/>
              <a:gd name="connsiteY2" fmla="*/ 2502843 h 2502843"/>
              <a:gd name="connsiteX3" fmla="*/ 0 w 3393943"/>
              <a:gd name="connsiteY3" fmla="*/ 2502843 h 250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3943" h="2502843">
                <a:moveTo>
                  <a:pt x="1159715" y="0"/>
                </a:moveTo>
                <a:lnTo>
                  <a:pt x="3393943" y="0"/>
                </a:lnTo>
                <a:lnTo>
                  <a:pt x="2234228" y="2502843"/>
                </a:lnTo>
                <a:lnTo>
                  <a:pt x="0" y="2502843"/>
                </a:lnTo>
                <a:close/>
              </a:path>
            </a:pathLst>
          </a:cu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FE1011FB-A6CC-4EEE-B43E-5776A1C995F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56" b="6"/>
          <a:stretch/>
        </p:blipFill>
        <p:spPr>
          <a:xfrm>
            <a:off x="1" y="-6235"/>
            <a:ext cx="3255403" cy="2505456"/>
          </a:xfrm>
          <a:custGeom>
            <a:avLst/>
            <a:gdLst>
              <a:gd name="connsiteX0" fmla="*/ 0 w 3255403"/>
              <a:gd name="connsiteY0" fmla="*/ 0 h 2505456"/>
              <a:gd name="connsiteX1" fmla="*/ 3255403 w 3255403"/>
              <a:gd name="connsiteY1" fmla="*/ 0 h 2505456"/>
              <a:gd name="connsiteX2" fmla="*/ 2094477 w 3255403"/>
              <a:gd name="connsiteY2" fmla="*/ 2505456 h 2505456"/>
              <a:gd name="connsiteX3" fmla="*/ 0 w 3255403"/>
              <a:gd name="connsiteY3" fmla="*/ 2505456 h 2505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5403" h="2505456">
                <a:moveTo>
                  <a:pt x="0" y="0"/>
                </a:moveTo>
                <a:lnTo>
                  <a:pt x="3255403" y="0"/>
                </a:lnTo>
                <a:lnTo>
                  <a:pt x="2094477" y="2505456"/>
                </a:lnTo>
                <a:lnTo>
                  <a:pt x="0" y="2505456"/>
                </a:lnTo>
                <a:close/>
              </a:path>
            </a:pathLst>
          </a:custGeom>
        </p:spPr>
      </p:pic>
      <p:sp>
        <p:nvSpPr>
          <p:cNvPr id="48" name="Freeform 11">
            <a:extLst>
              <a:ext uri="{FF2B5EF4-FFF2-40B4-BE49-F238E27FC236}">
                <a16:creationId xmlns:a16="http://schemas.microsoft.com/office/drawing/2014/main" id="{32F4D216-10B7-4DCA-A0A1-068E9E32F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2660091"/>
            <a:ext cx="7122523" cy="4197911"/>
          </a:xfrm>
          <a:custGeom>
            <a:avLst/>
            <a:gdLst>
              <a:gd name="connsiteX0" fmla="*/ 0 w 7122523"/>
              <a:gd name="connsiteY0" fmla="*/ 4197911 h 4197911"/>
              <a:gd name="connsiteX1" fmla="*/ 7122523 w 7122523"/>
              <a:gd name="connsiteY1" fmla="*/ 4197911 h 4197911"/>
              <a:gd name="connsiteX2" fmla="*/ 5177382 w 7122523"/>
              <a:gd name="connsiteY2" fmla="*/ 0 h 4197911"/>
              <a:gd name="connsiteX3" fmla="*/ 5171159 w 7122523"/>
              <a:gd name="connsiteY3" fmla="*/ 0 h 4197911"/>
              <a:gd name="connsiteX4" fmla="*/ 3981368 w 7122523"/>
              <a:gd name="connsiteY4" fmla="*/ 0 h 4197911"/>
              <a:gd name="connsiteX5" fmla="*/ 2331323 w 7122523"/>
              <a:gd name="connsiteY5" fmla="*/ 0 h 4197911"/>
              <a:gd name="connsiteX6" fmla="*/ 0 w 7122523"/>
              <a:gd name="connsiteY6" fmla="*/ 0 h 419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22523" h="4197911">
                <a:moveTo>
                  <a:pt x="0" y="4197911"/>
                </a:moveTo>
                <a:lnTo>
                  <a:pt x="7122523" y="4197911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90700417-2FCC-4DF1-9072-BFB6EE23CB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926" y="3007895"/>
            <a:ext cx="5076325" cy="2286000"/>
          </a:xfrm>
          <a:ln>
            <a:solidFill>
              <a:schemeClr val="bg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Porteuse de valeures humaines</a:t>
            </a:r>
          </a:p>
          <a:p>
            <a:r>
              <a:rPr lang="en-US" sz="2000" dirty="0">
                <a:solidFill>
                  <a:srgbClr val="FFFFFF"/>
                </a:solidFill>
                <a:latin typeface="Arial"/>
                <a:cs typeface="Arial"/>
              </a:rPr>
              <a:t>Cadre de travail adéquat et adapté à la vie en communauté</a:t>
            </a:r>
          </a:p>
          <a:p>
            <a:r>
              <a:rPr lang="en-US" sz="2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Environnement serein</a:t>
            </a:r>
          </a:p>
          <a:p>
            <a:r>
              <a:rPr lang="en-US" sz="2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Dynamisme et ingéniosité</a:t>
            </a:r>
          </a:p>
        </p:txBody>
      </p:sp>
    </p:spTree>
    <p:extLst>
      <p:ext uri="{BB962C8B-B14F-4D97-AF65-F5344CB8AC3E}">
        <p14:creationId xmlns:p14="http://schemas.microsoft.com/office/powerpoint/2010/main" val="2127908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7F4DA-7855-4548-880F-3DC13CC4E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441863"/>
            <a:ext cx="5314536" cy="1325563"/>
          </a:xfrm>
          <a:ln w="28575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algn="ctr"/>
            <a:r>
              <a:rPr lang="fr-FR">
                <a:latin typeface="Arial"/>
                <a:cs typeface="Arial"/>
              </a:rPr>
              <a:t>Equipe et Mission </a:t>
            </a:r>
            <a:endParaRPr lang="fr-FR" dirty="0">
              <a:cs typeface="Calibri Light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AB4819D-0F8B-42EA-A108-7413ECF56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2645908"/>
          </a:xfrm>
          <a:ln>
            <a:solidFill>
              <a:schemeClr val="tx1"/>
            </a:solidFill>
          </a:ln>
        </p:spPr>
        <p:txBody>
          <a:bodyPr anchor="t">
            <a:normAutofit/>
          </a:bodyPr>
          <a:lstStyle/>
          <a:p>
            <a:r>
              <a:rPr lang="en-US" sz="1800" dirty="0">
                <a:latin typeface="Arial"/>
                <a:cs typeface="Arial"/>
              </a:rPr>
              <a:t>Tierce Maintenance Applicative </a:t>
            </a:r>
          </a:p>
          <a:p>
            <a:r>
              <a:rPr lang="en-US" sz="1800" dirty="0">
                <a:latin typeface="Arial"/>
                <a:cs typeface="Arial"/>
              </a:rPr>
              <a:t>Application web de gestion de l'activité des salariés, gestion des congés et du temps de travail (B4Co)</a:t>
            </a:r>
          </a:p>
          <a:p>
            <a:r>
              <a:rPr lang="en-US" sz="1800" dirty="0">
                <a:latin typeface="Arial"/>
                <a:cs typeface="Arial"/>
              </a:rPr>
              <a:t>Romuald, Gregory : Back-end</a:t>
            </a:r>
          </a:p>
          <a:p>
            <a:r>
              <a:rPr lang="en-US" sz="1800" dirty="0">
                <a:latin typeface="Arial"/>
                <a:cs typeface="Arial"/>
              </a:rPr>
              <a:t>Jerôme : Front-end</a:t>
            </a:r>
          </a:p>
          <a:p>
            <a:r>
              <a:rPr lang="en-US" sz="1800" dirty="0">
                <a:latin typeface="Arial"/>
                <a:cs typeface="Arial"/>
              </a:rPr>
              <a:t>Pierre : Chef et pilote de </a:t>
            </a:r>
            <a:r>
              <a:rPr lang="en-US" sz="1800" dirty="0" err="1">
                <a:latin typeface="Arial"/>
                <a:cs typeface="Arial"/>
              </a:rPr>
              <a:t>projet</a:t>
            </a:r>
            <a:endParaRPr lang="en-US" sz="1800" dirty="0">
              <a:latin typeface="Arial"/>
              <a:cs typeface="Arial"/>
            </a:endParaRPr>
          </a:p>
        </p:txBody>
      </p:sp>
      <p:pic>
        <p:nvPicPr>
          <p:cNvPr id="7" name="Image 4">
            <a:extLst>
              <a:ext uri="{FF2B5EF4-FFF2-40B4-BE49-F238E27FC236}">
                <a16:creationId xmlns:a16="http://schemas.microsoft.com/office/drawing/2014/main" id="{150DF2CE-534F-4EAB-BCB3-0A463D8B01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5" r="1641" b="-2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533874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56FA48-3F82-4DD6-9EC6-39D34AF9A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068" y="110210"/>
            <a:ext cx="3361357" cy="974216"/>
          </a:xfrm>
          <a:ln w="28575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algn="ctr"/>
            <a:r>
              <a:rPr lang="fr-FR" dirty="0">
                <a:cs typeface="Calibri Light"/>
              </a:rPr>
              <a:t>B4CO</a:t>
            </a:r>
          </a:p>
        </p:txBody>
      </p:sp>
      <p:pic>
        <p:nvPicPr>
          <p:cNvPr id="8" name="Image 8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BE428EF0-4D06-453B-8575-B00695D8D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139" y="1450202"/>
            <a:ext cx="3829701" cy="1948262"/>
          </a:xfrm>
          <a:prstGeom prst="rect">
            <a:avLst/>
          </a:prstGeom>
        </p:spPr>
      </p:pic>
      <p:pic>
        <p:nvPicPr>
          <p:cNvPr id="13" name="Image 4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33BBF34F-EDE1-40BB-9D42-5703B68964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6083" y="1450202"/>
            <a:ext cx="3790624" cy="1948262"/>
          </a:xfrm>
          <a:prstGeom prst="rect">
            <a:avLst/>
          </a:prstGeom>
        </p:spPr>
      </p:pic>
      <p:pic>
        <p:nvPicPr>
          <p:cNvPr id="10" name="Image 10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3BF6CBA5-1058-4BC6-BA50-22C88087EC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4930" y="3796452"/>
            <a:ext cx="5278140" cy="2559898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3D115BDB-498F-4A3E-8267-EA288225008B}"/>
              </a:ext>
            </a:extLst>
          </p:cNvPr>
          <p:cNvSpPr txBox="1"/>
          <p:nvPr/>
        </p:nvSpPr>
        <p:spPr>
          <a:xfrm>
            <a:off x="808496" y="4048026"/>
            <a:ext cx="4366985" cy="230832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Permettre aux managers de gérer leurs équipes</a:t>
            </a:r>
          </a:p>
          <a:p>
            <a:pPr marL="285750" indent="-285750">
              <a:buFont typeface="Arial"/>
              <a:buChar char="•"/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Permet aux salariés d'avoir un visu sur leurs congés et de faire des demandes</a:t>
            </a:r>
          </a:p>
          <a:p>
            <a:pPr marL="285750" indent="-285750">
              <a:buFont typeface="Arial"/>
              <a:buChar char="•"/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Permet de placer des objectifs de chiffres d'affaires pour chaque équipe</a:t>
            </a:r>
          </a:p>
          <a:p>
            <a:pPr marL="285750" indent="-285750">
              <a:buFont typeface="Arial"/>
              <a:buChar char="•"/>
            </a:pP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1627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8155F1-478A-407D-AA14-A129B704E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235" y="329603"/>
            <a:ext cx="6514670" cy="1325563"/>
          </a:xfrm>
          <a:ln w="28575">
            <a:solidFill>
              <a:schemeClr val="tx1"/>
            </a:solidFill>
          </a:ln>
        </p:spPr>
        <p:txBody>
          <a:bodyPr/>
          <a:lstStyle/>
          <a:p>
            <a:pPr algn="ctr"/>
            <a:r>
              <a:rPr lang="fr-FR" dirty="0">
                <a:latin typeface="Arial"/>
                <a:cs typeface="Arial"/>
              </a:rPr>
              <a:t>Cycle de vie d'un ticket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675625F-DEE9-434D-B862-4A9667FD051B}"/>
              </a:ext>
            </a:extLst>
          </p:cNvPr>
          <p:cNvSpPr txBox="1"/>
          <p:nvPr/>
        </p:nvSpPr>
        <p:spPr>
          <a:xfrm>
            <a:off x="1333928" y="1903288"/>
            <a:ext cx="129625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dirty="0"/>
              <a:t>Utilisateur</a:t>
            </a:r>
            <a:endParaRPr lang="fr-FR" dirty="0">
              <a:cs typeface="Calibri"/>
            </a:endParaRPr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A6084858-694F-4F4F-96AE-C88CCE602A4F}"/>
              </a:ext>
            </a:extLst>
          </p:cNvPr>
          <p:cNvCxnSpPr/>
          <p:nvPr/>
        </p:nvCxnSpPr>
        <p:spPr>
          <a:xfrm>
            <a:off x="2616485" y="2256888"/>
            <a:ext cx="1008579" cy="4092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ZoneTexte 5">
            <a:extLst>
              <a:ext uri="{FF2B5EF4-FFF2-40B4-BE49-F238E27FC236}">
                <a16:creationId xmlns:a16="http://schemas.microsoft.com/office/drawing/2014/main" id="{DDB7C639-B5B0-4F5F-B0F3-5782E2095CE7}"/>
              </a:ext>
            </a:extLst>
          </p:cNvPr>
          <p:cNvSpPr txBox="1"/>
          <p:nvPr/>
        </p:nvSpPr>
        <p:spPr>
          <a:xfrm>
            <a:off x="1231186" y="2502613"/>
            <a:ext cx="2212369" cy="30777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1400" dirty="0"/>
              <a:t>Soumet un ticket sur mantis</a:t>
            </a:r>
            <a:endParaRPr lang="fr-FR" sz="1400">
              <a:cs typeface="Calibri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CCFFA68-661D-44B7-91C2-370BDDF94D19}"/>
              </a:ext>
            </a:extLst>
          </p:cNvPr>
          <p:cNvSpPr txBox="1"/>
          <p:nvPr/>
        </p:nvSpPr>
        <p:spPr>
          <a:xfrm>
            <a:off x="3637051" y="2622479"/>
            <a:ext cx="1296257" cy="369332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dirty="0">
                <a:cs typeface="Calibri"/>
              </a:rPr>
              <a:t>Client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24580C1-0193-43CD-A6CA-E7ED357E06B2}"/>
              </a:ext>
            </a:extLst>
          </p:cNvPr>
          <p:cNvSpPr txBox="1"/>
          <p:nvPr/>
        </p:nvSpPr>
        <p:spPr>
          <a:xfrm>
            <a:off x="5944229" y="3353476"/>
            <a:ext cx="1424683" cy="369332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dirty="0"/>
              <a:t>Développeur</a:t>
            </a:r>
            <a:endParaRPr lang="fr-FR" dirty="0">
              <a:cs typeface="Calibri"/>
            </a:endParaRPr>
          </a:p>
        </p:txBody>
      </p: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0D0B14AF-3DAA-4B89-8527-FBDEB072CCFF}"/>
              </a:ext>
            </a:extLst>
          </p:cNvPr>
          <p:cNvCxnSpPr>
            <a:cxnSpLocks/>
          </p:cNvCxnSpPr>
          <p:nvPr/>
        </p:nvCxnSpPr>
        <p:spPr>
          <a:xfrm>
            <a:off x="4931594" y="2991811"/>
            <a:ext cx="1008579" cy="4092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79CB787D-197C-463B-8E72-93B0D8B8922F}"/>
              </a:ext>
            </a:extLst>
          </p:cNvPr>
          <p:cNvSpPr txBox="1"/>
          <p:nvPr/>
        </p:nvSpPr>
        <p:spPr>
          <a:xfrm>
            <a:off x="3825410" y="3230365"/>
            <a:ext cx="2212369" cy="30777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1400" dirty="0"/>
              <a:t>Affecte le ticket</a:t>
            </a:r>
            <a:endParaRPr lang="fr-FR" dirty="0"/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731D4090-E056-4A5F-8CE4-D821291C26D3}"/>
              </a:ext>
            </a:extLst>
          </p:cNvPr>
          <p:cNvCxnSpPr/>
          <p:nvPr/>
        </p:nvCxnSpPr>
        <p:spPr>
          <a:xfrm>
            <a:off x="7352870" y="3722808"/>
            <a:ext cx="1008579" cy="4092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799EC9DC-5F78-43D3-A08E-A20F824D1AAB}"/>
              </a:ext>
            </a:extLst>
          </p:cNvPr>
          <p:cNvSpPr txBox="1"/>
          <p:nvPr/>
        </p:nvSpPr>
        <p:spPr>
          <a:xfrm>
            <a:off x="8361449" y="4091958"/>
            <a:ext cx="1424683" cy="369332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dirty="0"/>
              <a:t>Train</a:t>
            </a:r>
            <a:endParaRPr lang="fr-FR" dirty="0">
              <a:cs typeface="Calibri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31D4BAE7-0E9E-4C77-BE1F-EF606712EE53}"/>
              </a:ext>
            </a:extLst>
          </p:cNvPr>
          <p:cNvSpPr txBox="1"/>
          <p:nvPr/>
        </p:nvSpPr>
        <p:spPr>
          <a:xfrm>
            <a:off x="6149080" y="3978175"/>
            <a:ext cx="2212369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1400" dirty="0"/>
              <a:t>Résous l’incident et le fait passer dans le train</a:t>
            </a:r>
            <a:endParaRPr lang="fr-FR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84F2F172-4F8A-40E8-A7B2-67E3819CAAE9}"/>
              </a:ext>
            </a:extLst>
          </p:cNvPr>
          <p:cNvSpPr txBox="1"/>
          <p:nvPr/>
        </p:nvSpPr>
        <p:spPr>
          <a:xfrm>
            <a:off x="755915" y="4239785"/>
            <a:ext cx="3529264" cy="147732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Quelques statuts de tickets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Affecté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cours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Résolu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Clôturé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3EE763D6-1268-46C3-B7E0-B484192AF994}"/>
              </a:ext>
            </a:extLst>
          </p:cNvPr>
          <p:cNvSpPr txBox="1"/>
          <p:nvPr/>
        </p:nvSpPr>
        <p:spPr>
          <a:xfrm>
            <a:off x="7784156" y="5347781"/>
            <a:ext cx="2579267" cy="64633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dirty="0"/>
              <a:t>Mise en production ultérieure</a:t>
            </a:r>
            <a:endParaRPr lang="fr-FR" dirty="0">
              <a:cs typeface="Calibri"/>
            </a:endParaRPr>
          </a:p>
        </p:txBody>
      </p: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67D43200-F49B-4E73-9F86-3AED5F3FD851}"/>
              </a:ext>
            </a:extLst>
          </p:cNvPr>
          <p:cNvCxnSpPr>
            <a:cxnSpLocks/>
            <a:stCxn id="12" idx="2"/>
            <a:endCxn id="16" idx="0"/>
          </p:cNvCxnSpPr>
          <p:nvPr/>
        </p:nvCxnSpPr>
        <p:spPr>
          <a:xfrm flipH="1">
            <a:off x="9073790" y="4461290"/>
            <a:ext cx="1" cy="886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4647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263</Words>
  <Application>Microsoft Office PowerPoint</Application>
  <PresentationFormat>Grand écran</PresentationFormat>
  <Paragraphs>75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Office Theme</vt:lpstr>
      <vt:lpstr>Thème Office</vt:lpstr>
      <vt:lpstr>SOUTENANCE</vt:lpstr>
      <vt:lpstr>Présentation PowerPoint</vt:lpstr>
      <vt:lpstr>Présentation PowerPoint</vt:lpstr>
      <vt:lpstr>Les nœuds borroméens</vt:lpstr>
      <vt:lpstr>Quelques chiffres…</vt:lpstr>
      <vt:lpstr>Bien-être en entreprise</vt:lpstr>
      <vt:lpstr>Equipe et Mission </vt:lpstr>
      <vt:lpstr>B4CO</vt:lpstr>
      <vt:lpstr>Cycle de vie d'un ticket</vt:lpstr>
      <vt:lpstr>MANTIS</vt:lpstr>
      <vt:lpstr>Organisation</vt:lpstr>
      <vt:lpstr>Présentation PowerPoint</vt:lpstr>
      <vt:lpstr>Outils et technos utilisées</vt:lpstr>
      <vt:lpstr>Mon experience au sein de Norsys</vt:lpstr>
      <vt:lpstr>Merci de votre écoute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SOUTENANCE</dc:title>
  <dc:creator>BERGAMINI Nathan</dc:creator>
  <cp:lastModifiedBy>BERGAMINI Nathan</cp:lastModifiedBy>
  <cp:revision>5</cp:revision>
  <dcterms:created xsi:type="dcterms:W3CDTF">2019-01-16T18:32:30Z</dcterms:created>
  <dcterms:modified xsi:type="dcterms:W3CDTF">2019-01-16T19:19:57Z</dcterms:modified>
</cp:coreProperties>
</file>